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6.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147.jp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9" r:id="rId2"/>
    <p:sldMasterId id="2147483681" r:id="rId3"/>
    <p:sldMasterId id="2147483695" r:id="rId4"/>
  </p:sldMasterIdLst>
  <p:notesMasterIdLst>
    <p:notesMasterId r:id="rId76"/>
  </p:notesMasterIdLst>
  <p:handoutMasterIdLst>
    <p:handoutMasterId r:id="rId77"/>
  </p:handoutMasterIdLst>
  <p:sldIdLst>
    <p:sldId id="297" r:id="rId5"/>
    <p:sldId id="298" r:id="rId6"/>
    <p:sldId id="299" r:id="rId7"/>
    <p:sldId id="300" r:id="rId8"/>
    <p:sldId id="301" r:id="rId9"/>
    <p:sldId id="302" r:id="rId10"/>
    <p:sldId id="307" r:id="rId11"/>
    <p:sldId id="303" r:id="rId12"/>
    <p:sldId id="304" r:id="rId13"/>
    <p:sldId id="308" r:id="rId14"/>
    <p:sldId id="305" r:id="rId15"/>
    <p:sldId id="309" r:id="rId16"/>
    <p:sldId id="306" r:id="rId17"/>
    <p:sldId id="265" r:id="rId18"/>
    <p:sldId id="387" r:id="rId19"/>
    <p:sldId id="272" r:id="rId20"/>
    <p:sldId id="388" r:id="rId21"/>
    <p:sldId id="277" r:id="rId22"/>
    <p:sldId id="278" r:id="rId23"/>
    <p:sldId id="274" r:id="rId24"/>
    <p:sldId id="275" r:id="rId25"/>
    <p:sldId id="338" r:id="rId26"/>
    <p:sldId id="340" r:id="rId27"/>
    <p:sldId id="341" r:id="rId28"/>
    <p:sldId id="343" r:id="rId29"/>
    <p:sldId id="344" r:id="rId30"/>
    <p:sldId id="345" r:id="rId31"/>
    <p:sldId id="385" r:id="rId32"/>
    <p:sldId id="315" r:id="rId33"/>
    <p:sldId id="316" r:id="rId34"/>
    <p:sldId id="317" r:id="rId35"/>
    <p:sldId id="318" r:id="rId36"/>
    <p:sldId id="400" r:id="rId37"/>
    <p:sldId id="319" r:id="rId38"/>
    <p:sldId id="320" r:id="rId39"/>
    <p:sldId id="348" r:id="rId40"/>
    <p:sldId id="321" r:id="rId41"/>
    <p:sldId id="322" r:id="rId42"/>
    <p:sldId id="402" r:id="rId43"/>
    <p:sldId id="323" r:id="rId44"/>
    <p:sldId id="324" r:id="rId45"/>
    <p:sldId id="326" r:id="rId46"/>
    <p:sldId id="325" r:id="rId47"/>
    <p:sldId id="328" r:id="rId48"/>
    <p:sldId id="395" r:id="rId49"/>
    <p:sldId id="389" r:id="rId50"/>
    <p:sldId id="390" r:id="rId51"/>
    <p:sldId id="391" r:id="rId52"/>
    <p:sldId id="394" r:id="rId53"/>
    <p:sldId id="396" r:id="rId54"/>
    <p:sldId id="397" r:id="rId55"/>
    <p:sldId id="401" r:id="rId56"/>
    <p:sldId id="403" r:id="rId57"/>
    <p:sldId id="329" r:id="rId58"/>
    <p:sldId id="330" r:id="rId59"/>
    <p:sldId id="332" r:id="rId60"/>
    <p:sldId id="333" r:id="rId61"/>
    <p:sldId id="334" r:id="rId62"/>
    <p:sldId id="335" r:id="rId63"/>
    <p:sldId id="398" r:id="rId64"/>
    <p:sldId id="353" r:id="rId65"/>
    <p:sldId id="354" r:id="rId66"/>
    <p:sldId id="355" r:id="rId67"/>
    <p:sldId id="356" r:id="rId68"/>
    <p:sldId id="399" r:id="rId69"/>
    <p:sldId id="360" r:id="rId70"/>
    <p:sldId id="361" r:id="rId71"/>
    <p:sldId id="362" r:id="rId72"/>
    <p:sldId id="363" r:id="rId73"/>
    <p:sldId id="405" r:id="rId74"/>
    <p:sldId id="392"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27C65F4-173C-0144-B3EF-91F45C511E41}">
          <p14:sldIdLst>
            <p14:sldId id="297"/>
            <p14:sldId id="298"/>
            <p14:sldId id="299"/>
            <p14:sldId id="300"/>
            <p14:sldId id="301"/>
            <p14:sldId id="302"/>
            <p14:sldId id="307"/>
            <p14:sldId id="303"/>
            <p14:sldId id="304"/>
            <p14:sldId id="308"/>
            <p14:sldId id="305"/>
            <p14:sldId id="309"/>
            <p14:sldId id="306"/>
          </p14:sldIdLst>
        </p14:section>
        <p14:section name="Untitled Section" id="{B071E517-1AB8-374E-BEED-85E742ABA6A4}">
          <p14:sldIdLst>
            <p14:sldId id="265"/>
            <p14:sldId id="387"/>
            <p14:sldId id="272"/>
            <p14:sldId id="388"/>
            <p14:sldId id="277"/>
            <p14:sldId id="278"/>
            <p14:sldId id="274"/>
            <p14:sldId id="275"/>
            <p14:sldId id="338"/>
            <p14:sldId id="340"/>
            <p14:sldId id="341"/>
            <p14:sldId id="343"/>
            <p14:sldId id="344"/>
            <p14:sldId id="345"/>
            <p14:sldId id="385"/>
            <p14:sldId id="315"/>
            <p14:sldId id="316"/>
            <p14:sldId id="317"/>
            <p14:sldId id="318"/>
            <p14:sldId id="400"/>
            <p14:sldId id="319"/>
            <p14:sldId id="320"/>
            <p14:sldId id="348"/>
            <p14:sldId id="321"/>
            <p14:sldId id="322"/>
            <p14:sldId id="402"/>
            <p14:sldId id="323"/>
            <p14:sldId id="324"/>
            <p14:sldId id="326"/>
            <p14:sldId id="325"/>
            <p14:sldId id="328"/>
            <p14:sldId id="395"/>
            <p14:sldId id="389"/>
            <p14:sldId id="390"/>
            <p14:sldId id="391"/>
            <p14:sldId id="394"/>
            <p14:sldId id="396"/>
            <p14:sldId id="397"/>
            <p14:sldId id="401"/>
            <p14:sldId id="403"/>
            <p14:sldId id="329"/>
            <p14:sldId id="330"/>
            <p14:sldId id="332"/>
            <p14:sldId id="333"/>
            <p14:sldId id="334"/>
            <p14:sldId id="335"/>
            <p14:sldId id="398"/>
            <p14:sldId id="353"/>
            <p14:sldId id="354"/>
            <p14:sldId id="355"/>
            <p14:sldId id="356"/>
            <p14:sldId id="399"/>
            <p14:sldId id="360"/>
            <p14:sldId id="361"/>
            <p14:sldId id="362"/>
            <p14:sldId id="363"/>
            <p14:sldId id="405"/>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307" autoAdjust="0"/>
    <p:restoredTop sz="94694"/>
  </p:normalViewPr>
  <p:slideViewPr>
    <p:cSldViewPr snapToGrid="0" snapToObjects="1">
      <p:cViewPr varScale="1">
        <p:scale>
          <a:sx n="150" d="100"/>
          <a:sy n="150" d="100"/>
        </p:scale>
        <p:origin x="114" y="240"/>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425C8D-C5AF-9F4F-9E24-5C2DC72753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021E46C-AA4E-214A-A45C-A09C6AE0B0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7442EA-0DF9-924B-8435-17D563E57ACA}" type="datetimeFigureOut">
              <a:rPr lang="en-US" smtClean="0"/>
              <a:t>05/30/2022</a:t>
            </a:fld>
            <a:endParaRPr lang="en-US"/>
          </a:p>
        </p:txBody>
      </p:sp>
      <p:sp>
        <p:nvSpPr>
          <p:cNvPr id="4" name="Footer Placeholder 3">
            <a:extLst>
              <a:ext uri="{FF2B5EF4-FFF2-40B4-BE49-F238E27FC236}">
                <a16:creationId xmlns:a16="http://schemas.microsoft.com/office/drawing/2014/main" id="{40AAFBB1-2BB3-DA46-A158-0722D5A310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7D7EA5-B09A-264C-ABF4-E27232AD2E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321C2-EC5F-E04A-AFC0-A1F418A559B9}" type="slidenum">
              <a:rPr lang="en-US" smtClean="0"/>
              <a:t>‹#›</a:t>
            </a:fld>
            <a:endParaRPr lang="en-US"/>
          </a:p>
        </p:txBody>
      </p:sp>
    </p:spTree>
    <p:extLst>
      <p:ext uri="{BB962C8B-B14F-4D97-AF65-F5344CB8AC3E}">
        <p14:creationId xmlns:p14="http://schemas.microsoft.com/office/powerpoint/2010/main" val="1946381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955B6-3D2D-2944-B7F4-FE074C92CB41}" type="datetimeFigureOut">
              <a:rPr lang="en-US" smtClean="0"/>
              <a:t>05/30/2022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6ACD0-BE8A-3D4B-8E89-B0E6ACFF594E}" type="slidenum">
              <a:rPr lang="en-US" smtClean="0"/>
              <a:t>‹#›</a:t>
            </a:fld>
            <a:endParaRPr lang="en-US"/>
          </a:p>
        </p:txBody>
      </p:sp>
    </p:spTree>
    <p:extLst>
      <p:ext uri="{BB962C8B-B14F-4D97-AF65-F5344CB8AC3E}">
        <p14:creationId xmlns:p14="http://schemas.microsoft.com/office/powerpoint/2010/main" val="3859273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Algorithm" TargetMode="External"/><Relationship Id="rId7" Type="http://schemas.openxmlformats.org/officeDocument/2006/relationships/hyperlink" Target="https://en.wikipedia.org/wiki/PageRank#cite_note-1"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s://en.wikipedia.org/wiki/Search_engine" TargetMode="External"/><Relationship Id="rId5" Type="http://schemas.openxmlformats.org/officeDocument/2006/relationships/hyperlink" Target="https://en.wikipedia.org/wiki/Webpages" TargetMode="External"/><Relationship Id="rId4" Type="http://schemas.openxmlformats.org/officeDocument/2006/relationships/hyperlink" Target="https://en.wikipedia.org/wiki/Google_Search"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Social_network"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AU" altLang="zh-CN" b="1" dirty="0"/>
              <a:t>In addition to the social and information network studied in this subject, there are many other types of networks. E.g., Internet</a:t>
            </a:r>
            <a:r>
              <a:rPr lang="en-AU" altLang="zh-CN" dirty="0"/>
              <a:t> : routers</a:t>
            </a:r>
          </a:p>
          <a:p>
            <a:pPr defTabSz="990478"/>
            <a:r>
              <a:rPr lang="en-AU" altLang="zh-CN" sz="1300" b="1" dirty="0"/>
              <a:t>Road network </a:t>
            </a:r>
            <a:r>
              <a:rPr lang="en-AU" altLang="zh-CN" sz="1300" dirty="0"/>
              <a:t>:   </a:t>
            </a:r>
            <a:r>
              <a:rPr lang="en-AU" altLang="zh-CN" b="1" dirty="0"/>
              <a:t>Brain </a:t>
            </a:r>
            <a:r>
              <a:rPr lang="en-AU" altLang="zh-CN" dirty="0"/>
              <a:t>: </a:t>
            </a:r>
            <a:r>
              <a:rPr lang="en-AU" altLang="zh-CN" sz="1300" dirty="0"/>
              <a:t>10-100 billion </a:t>
            </a:r>
            <a:r>
              <a:rPr lang="en-AU" altLang="zh-CN" sz="1300" b="1" dirty="0"/>
              <a:t>neurons</a:t>
            </a:r>
            <a:r>
              <a:rPr lang="en-AU" altLang="zh-CN" sz="1300" dirty="0"/>
              <a:t>,  </a:t>
            </a:r>
            <a:r>
              <a:rPr lang="en-AU" altLang="zh-CN" sz="1300" b="1" dirty="0"/>
              <a:t>Protein</a:t>
            </a:r>
            <a:r>
              <a:rPr lang="en-AU" altLang="zh-CN" sz="1300" dirty="0"/>
              <a:t>  : interactions , recently </a:t>
            </a:r>
          </a:p>
          <a:p>
            <a:endParaRPr lang="en-AU" dirty="0"/>
          </a:p>
        </p:txBody>
      </p:sp>
      <p:sp>
        <p:nvSpPr>
          <p:cNvPr id="4" name="灯片编号占位符 3"/>
          <p:cNvSpPr>
            <a:spLocks noGrp="1"/>
          </p:cNvSpPr>
          <p:nvPr>
            <p:ph type="sldNum" sz="quarter" idx="5"/>
          </p:nvPr>
        </p:nvSpPr>
        <p:spPr/>
        <p:txBody>
          <a:bodyPr/>
          <a:lstStyle/>
          <a:p>
            <a:fld id="{67A57DAC-714A-4FA5-853A-145BAB3C4FCB}" type="slidenum">
              <a:rPr lang="en-AU" smtClean="0"/>
              <a:t>20</a:t>
            </a:fld>
            <a:endParaRPr lang="en-AU"/>
          </a:p>
        </p:txBody>
      </p:sp>
      <p:sp>
        <p:nvSpPr>
          <p:cNvPr id="5" name="Footer Placeholder 4">
            <a:extLst>
              <a:ext uri="{FF2B5EF4-FFF2-40B4-BE49-F238E27FC236}">
                <a16:creationId xmlns:a16="http://schemas.microsoft.com/office/drawing/2014/main" id="{558F5BA1-746D-464B-B14B-D51B8127AD95}"/>
              </a:ext>
            </a:extLst>
          </p:cNvPr>
          <p:cNvSpPr>
            <a:spLocks noGrp="1"/>
          </p:cNvSpPr>
          <p:nvPr>
            <p:ph type="ftr" sz="quarter" idx="4"/>
          </p:nvPr>
        </p:nvSpPr>
        <p:spPr/>
        <p:txBody>
          <a:bodyPr/>
          <a:lstStyle/>
          <a:p>
            <a:r>
              <a:rPr lang="en-AU"/>
              <a:t>Acknoledgerment</a:t>
            </a:r>
          </a:p>
        </p:txBody>
      </p:sp>
    </p:spTree>
    <p:extLst>
      <p:ext uri="{BB962C8B-B14F-4D97-AF65-F5344CB8AC3E}">
        <p14:creationId xmlns:p14="http://schemas.microsoft.com/office/powerpoint/2010/main" val="2438139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multiple types of systems in real-world application, for example, actor interactions, social interactions, and protein-interactions</a:t>
            </a:r>
          </a:p>
          <a:p>
            <a:r>
              <a:rPr lang="en-US" altLang="zh-CN" dirty="0"/>
              <a:t>All these systems can be described using a common language which is graph. We can use the graph in the right bottom, which includes 4 vertices and 4 edges.</a:t>
            </a:r>
            <a:endParaRPr lang="zh-CN" altLang="en-US" dirty="0"/>
          </a:p>
        </p:txBody>
      </p:sp>
      <p:sp>
        <p:nvSpPr>
          <p:cNvPr id="4" name="页脚占位符 3"/>
          <p:cNvSpPr>
            <a:spLocks noGrp="1"/>
          </p:cNvSpPr>
          <p:nvPr>
            <p:ph type="ftr" sz="quarter" idx="4"/>
          </p:nvPr>
        </p:nvSpPr>
        <p:spPr/>
        <p:txBody>
          <a:bodyPr/>
          <a:lstStyle/>
          <a:p>
            <a:r>
              <a:rPr lang="en-AU"/>
              <a:t>Acknoledgerment</a:t>
            </a:r>
          </a:p>
        </p:txBody>
      </p:sp>
      <p:sp>
        <p:nvSpPr>
          <p:cNvPr id="5" name="灯片编号占位符 4"/>
          <p:cNvSpPr>
            <a:spLocks noGrp="1"/>
          </p:cNvSpPr>
          <p:nvPr>
            <p:ph type="sldNum" sz="quarter" idx="5"/>
          </p:nvPr>
        </p:nvSpPr>
        <p:spPr/>
        <p:txBody>
          <a:bodyPr/>
          <a:lstStyle/>
          <a:p>
            <a:fld id="{67A57DAC-714A-4FA5-853A-145BAB3C4FCB}" type="slidenum">
              <a:rPr lang="en-AU" smtClean="0"/>
              <a:t>30</a:t>
            </a:fld>
            <a:endParaRPr lang="en-AU"/>
          </a:p>
        </p:txBody>
      </p:sp>
    </p:spTree>
    <p:extLst>
      <p:ext uri="{BB962C8B-B14F-4D97-AF65-F5344CB8AC3E}">
        <p14:creationId xmlns:p14="http://schemas.microsoft.com/office/powerpoint/2010/main" val="2411491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graph meaning less as some relationships are not meaningful. For example, we cannot say two paper both containing "for" has some relationship. It is hard to find something useful from this graph.</a:t>
            </a:r>
            <a:endParaRPr lang="zh-CN" altLang="en-US" dirty="0"/>
          </a:p>
        </p:txBody>
      </p:sp>
      <p:sp>
        <p:nvSpPr>
          <p:cNvPr id="4" name="页脚占位符 3"/>
          <p:cNvSpPr>
            <a:spLocks noGrp="1"/>
          </p:cNvSpPr>
          <p:nvPr>
            <p:ph type="ftr" sz="quarter" idx="4"/>
          </p:nvPr>
        </p:nvSpPr>
        <p:spPr/>
        <p:txBody>
          <a:bodyPr/>
          <a:lstStyle/>
          <a:p>
            <a:r>
              <a:rPr lang="en-AU"/>
              <a:t>Acknoledgerment</a:t>
            </a:r>
          </a:p>
        </p:txBody>
      </p:sp>
      <p:sp>
        <p:nvSpPr>
          <p:cNvPr id="5" name="灯片编号占位符 4"/>
          <p:cNvSpPr>
            <a:spLocks noGrp="1"/>
          </p:cNvSpPr>
          <p:nvPr>
            <p:ph type="sldNum" sz="quarter" idx="5"/>
          </p:nvPr>
        </p:nvSpPr>
        <p:spPr/>
        <p:txBody>
          <a:bodyPr/>
          <a:lstStyle/>
          <a:p>
            <a:fld id="{67A57DAC-714A-4FA5-853A-145BAB3C4FCB}" type="slidenum">
              <a:rPr lang="en-AU" smtClean="0"/>
              <a:t>31</a:t>
            </a:fld>
            <a:endParaRPr lang="en-AU"/>
          </a:p>
        </p:txBody>
      </p:sp>
    </p:spTree>
    <p:extLst>
      <p:ext uri="{BB962C8B-B14F-4D97-AF65-F5344CB8AC3E}">
        <p14:creationId xmlns:p14="http://schemas.microsoft.com/office/powerpoint/2010/main" val="3848877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25475" marR="1083310" lvl="1" indent="-274320">
              <a:lnSpc>
                <a:spcPts val="3000"/>
              </a:lnSpc>
              <a:spcBef>
                <a:spcPts val="755"/>
              </a:spcBef>
              <a:buClr>
                <a:srgbClr val="60B5CC"/>
              </a:buClr>
              <a:buFont typeface="Wingdings"/>
              <a:buChar char=""/>
              <a:tabLst>
                <a:tab pos="625475" algn="l"/>
              </a:tabLst>
            </a:pPr>
            <a:r>
              <a:rPr lang="en-US" altLang="zh-CN" sz="1200" spc="-5" dirty="0">
                <a:latin typeface="Calibri"/>
                <a:cs typeface="Calibri"/>
              </a:rPr>
              <a:t>In</a:t>
            </a:r>
            <a:r>
              <a:rPr lang="en-US" altLang="zh-CN" sz="1200" dirty="0">
                <a:latin typeface="Calibri"/>
                <a:cs typeface="Calibri"/>
              </a:rPr>
              <a:t> some</a:t>
            </a:r>
            <a:r>
              <a:rPr lang="en-US" altLang="zh-CN" sz="1200" spc="-5" dirty="0">
                <a:latin typeface="Calibri"/>
                <a:cs typeface="Calibri"/>
              </a:rPr>
              <a:t> </a:t>
            </a:r>
            <a:r>
              <a:rPr lang="en-US" altLang="zh-CN" sz="1200" spc="-10" dirty="0">
                <a:latin typeface="Calibri"/>
                <a:cs typeface="Calibri"/>
              </a:rPr>
              <a:t>cases</a:t>
            </a:r>
            <a:r>
              <a:rPr lang="en-US" altLang="zh-CN" sz="1200" spc="5" dirty="0">
                <a:latin typeface="Calibri"/>
                <a:cs typeface="Calibri"/>
              </a:rPr>
              <a:t> </a:t>
            </a:r>
            <a:r>
              <a:rPr lang="en-US" altLang="zh-CN" sz="1200" spc="-15" dirty="0">
                <a:latin typeface="Calibri"/>
                <a:cs typeface="Calibri"/>
              </a:rPr>
              <a:t>there</a:t>
            </a:r>
            <a:r>
              <a:rPr lang="en-US" altLang="zh-CN" sz="1200" spc="-5" dirty="0">
                <a:latin typeface="Calibri"/>
                <a:cs typeface="Calibri"/>
              </a:rPr>
              <a:t> is</a:t>
            </a:r>
            <a:r>
              <a:rPr lang="en-US" altLang="zh-CN" sz="1200" spc="5" dirty="0">
                <a:latin typeface="Calibri"/>
                <a:cs typeface="Calibri"/>
              </a:rPr>
              <a:t> </a:t>
            </a:r>
            <a:r>
              <a:rPr lang="en-US" altLang="zh-CN" sz="1200" dirty="0">
                <a:latin typeface="Calibri"/>
                <a:cs typeface="Calibri"/>
              </a:rPr>
              <a:t>a </a:t>
            </a:r>
            <a:r>
              <a:rPr lang="en-US" altLang="zh-CN" sz="1200" spc="-5" dirty="0">
                <a:latin typeface="Calibri"/>
                <a:cs typeface="Calibri"/>
              </a:rPr>
              <a:t>unique,</a:t>
            </a:r>
            <a:r>
              <a:rPr lang="en-US" altLang="zh-CN" sz="1200" spc="5" dirty="0">
                <a:latin typeface="Calibri"/>
                <a:cs typeface="Calibri"/>
              </a:rPr>
              <a:t> </a:t>
            </a:r>
            <a:r>
              <a:rPr lang="en-US" altLang="zh-CN" sz="1200" spc="-5" dirty="0">
                <a:latin typeface="Calibri"/>
                <a:cs typeface="Calibri"/>
              </a:rPr>
              <a:t>unambiguous </a:t>
            </a:r>
            <a:r>
              <a:rPr lang="en-US" altLang="zh-CN" sz="1200" spc="-620" dirty="0">
                <a:latin typeface="Calibri"/>
                <a:cs typeface="Calibri"/>
              </a:rPr>
              <a:t> </a:t>
            </a:r>
            <a:r>
              <a:rPr lang="en-US" altLang="zh-CN" sz="1200" spc="-15" dirty="0">
                <a:latin typeface="Calibri"/>
                <a:cs typeface="Calibri"/>
              </a:rPr>
              <a:t>representation</a:t>
            </a:r>
            <a:endParaRPr lang="en-US" altLang="zh-CN" sz="1200" dirty="0">
              <a:latin typeface="Calibri"/>
              <a:cs typeface="Calibri"/>
            </a:endParaRPr>
          </a:p>
          <a:p>
            <a:pPr marL="625475" marR="621665" lvl="1" indent="-274320">
              <a:lnSpc>
                <a:spcPts val="3000"/>
              </a:lnSpc>
              <a:spcBef>
                <a:spcPts val="695"/>
              </a:spcBef>
              <a:buClr>
                <a:srgbClr val="60B5CC"/>
              </a:buClr>
              <a:buFont typeface="Wingdings"/>
              <a:buChar char=""/>
              <a:tabLst>
                <a:tab pos="625475" algn="l"/>
              </a:tabLst>
            </a:pPr>
            <a:r>
              <a:rPr lang="en-US" altLang="zh-CN" sz="1200" spc="-5" dirty="0">
                <a:latin typeface="Calibri"/>
                <a:cs typeface="Calibri"/>
              </a:rPr>
              <a:t>In other cases, the </a:t>
            </a:r>
            <a:r>
              <a:rPr lang="en-US" altLang="zh-CN" sz="1200" spc="-15" dirty="0">
                <a:latin typeface="Calibri"/>
                <a:cs typeface="Calibri"/>
              </a:rPr>
              <a:t>representation </a:t>
            </a:r>
            <a:r>
              <a:rPr lang="en-US" altLang="zh-CN" sz="1200" spc="-5" dirty="0">
                <a:latin typeface="Calibri"/>
                <a:cs typeface="Calibri"/>
              </a:rPr>
              <a:t>is by </a:t>
            </a:r>
            <a:r>
              <a:rPr lang="en-US" altLang="zh-CN" sz="1200" dirty="0">
                <a:latin typeface="Calibri"/>
                <a:cs typeface="Calibri"/>
              </a:rPr>
              <a:t>no </a:t>
            </a:r>
            <a:r>
              <a:rPr lang="en-US" altLang="zh-CN" sz="1200" spc="-5" dirty="0">
                <a:latin typeface="Calibri"/>
                <a:cs typeface="Calibri"/>
              </a:rPr>
              <a:t>means </a:t>
            </a:r>
            <a:r>
              <a:rPr lang="en-US" altLang="zh-CN" sz="1200" spc="-620" dirty="0">
                <a:latin typeface="Calibri"/>
                <a:cs typeface="Calibri"/>
              </a:rPr>
              <a:t> </a:t>
            </a:r>
            <a:r>
              <a:rPr lang="en-US" altLang="zh-CN" sz="1200" spc="-5" dirty="0">
                <a:latin typeface="Calibri"/>
                <a:cs typeface="Calibri"/>
              </a:rPr>
              <a:t>unique</a:t>
            </a:r>
            <a:endParaRPr lang="en-US" altLang="zh-CN" sz="1200" dirty="0">
              <a:latin typeface="Calibri"/>
              <a:cs typeface="Calibri"/>
            </a:endParaRPr>
          </a:p>
          <a:p>
            <a:endParaRPr lang="zh-CN" altLang="en-US" dirty="0"/>
          </a:p>
        </p:txBody>
      </p:sp>
      <p:sp>
        <p:nvSpPr>
          <p:cNvPr id="4" name="页脚占位符 3"/>
          <p:cNvSpPr>
            <a:spLocks noGrp="1"/>
          </p:cNvSpPr>
          <p:nvPr>
            <p:ph type="ftr" sz="quarter" idx="4"/>
          </p:nvPr>
        </p:nvSpPr>
        <p:spPr/>
        <p:txBody>
          <a:bodyPr/>
          <a:lstStyle/>
          <a:p>
            <a:r>
              <a:rPr lang="en-AU"/>
              <a:t>Acknoledgerment</a:t>
            </a:r>
          </a:p>
        </p:txBody>
      </p:sp>
      <p:sp>
        <p:nvSpPr>
          <p:cNvPr id="5" name="灯片编号占位符 4"/>
          <p:cNvSpPr>
            <a:spLocks noGrp="1"/>
          </p:cNvSpPr>
          <p:nvPr>
            <p:ph type="sldNum" sz="quarter" idx="5"/>
          </p:nvPr>
        </p:nvSpPr>
        <p:spPr/>
        <p:txBody>
          <a:bodyPr/>
          <a:lstStyle/>
          <a:p>
            <a:fld id="{67A57DAC-714A-4FA5-853A-145BAB3C4FCB}" type="slidenum">
              <a:rPr lang="en-AU" smtClean="0"/>
              <a:t>32</a:t>
            </a:fld>
            <a:endParaRPr lang="en-AU"/>
          </a:p>
        </p:txBody>
      </p:sp>
    </p:spTree>
    <p:extLst>
      <p:ext uri="{BB962C8B-B14F-4D97-AF65-F5344CB8AC3E}">
        <p14:creationId xmlns:p14="http://schemas.microsoft.com/office/powerpoint/2010/main" val="3824752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25475" marR="1083310" lvl="1" indent="-274320">
              <a:lnSpc>
                <a:spcPts val="3000"/>
              </a:lnSpc>
              <a:spcBef>
                <a:spcPts val="755"/>
              </a:spcBef>
              <a:buClr>
                <a:srgbClr val="60B5CC"/>
              </a:buClr>
              <a:buFont typeface="Wingdings"/>
              <a:buChar char=""/>
              <a:tabLst>
                <a:tab pos="625475" algn="l"/>
              </a:tabLst>
            </a:pPr>
            <a:r>
              <a:rPr lang="en-US" altLang="zh-CN" sz="1200" spc="-5" dirty="0">
                <a:latin typeface="Calibri"/>
                <a:cs typeface="Calibri"/>
              </a:rPr>
              <a:t>In</a:t>
            </a:r>
            <a:r>
              <a:rPr lang="en-US" altLang="zh-CN" sz="1200" dirty="0">
                <a:latin typeface="Calibri"/>
                <a:cs typeface="Calibri"/>
              </a:rPr>
              <a:t> some</a:t>
            </a:r>
            <a:r>
              <a:rPr lang="en-US" altLang="zh-CN" sz="1200" spc="-5" dirty="0">
                <a:latin typeface="Calibri"/>
                <a:cs typeface="Calibri"/>
              </a:rPr>
              <a:t> </a:t>
            </a:r>
            <a:r>
              <a:rPr lang="en-US" altLang="zh-CN" sz="1200" spc="-10" dirty="0">
                <a:latin typeface="Calibri"/>
                <a:cs typeface="Calibri"/>
              </a:rPr>
              <a:t>cases</a:t>
            </a:r>
            <a:r>
              <a:rPr lang="en-US" altLang="zh-CN" sz="1200" spc="5" dirty="0">
                <a:latin typeface="Calibri"/>
                <a:cs typeface="Calibri"/>
              </a:rPr>
              <a:t> </a:t>
            </a:r>
            <a:r>
              <a:rPr lang="en-US" altLang="zh-CN" sz="1200" spc="-15" dirty="0">
                <a:latin typeface="Calibri"/>
                <a:cs typeface="Calibri"/>
              </a:rPr>
              <a:t>there</a:t>
            </a:r>
            <a:r>
              <a:rPr lang="en-US" altLang="zh-CN" sz="1200" spc="-5" dirty="0">
                <a:latin typeface="Calibri"/>
                <a:cs typeface="Calibri"/>
              </a:rPr>
              <a:t> is</a:t>
            </a:r>
            <a:r>
              <a:rPr lang="en-US" altLang="zh-CN" sz="1200" spc="5" dirty="0">
                <a:latin typeface="Calibri"/>
                <a:cs typeface="Calibri"/>
              </a:rPr>
              <a:t> </a:t>
            </a:r>
            <a:r>
              <a:rPr lang="en-US" altLang="zh-CN" sz="1200" dirty="0">
                <a:latin typeface="Calibri"/>
                <a:cs typeface="Calibri"/>
              </a:rPr>
              <a:t>a </a:t>
            </a:r>
            <a:r>
              <a:rPr lang="en-US" altLang="zh-CN" sz="1200" spc="-5" dirty="0">
                <a:latin typeface="Calibri"/>
                <a:cs typeface="Calibri"/>
              </a:rPr>
              <a:t>unique,</a:t>
            </a:r>
            <a:r>
              <a:rPr lang="en-US" altLang="zh-CN" sz="1200" spc="5" dirty="0">
                <a:latin typeface="Calibri"/>
                <a:cs typeface="Calibri"/>
              </a:rPr>
              <a:t> </a:t>
            </a:r>
            <a:r>
              <a:rPr lang="en-US" altLang="zh-CN" sz="1200" spc="-5" dirty="0">
                <a:latin typeface="Calibri"/>
                <a:cs typeface="Calibri"/>
              </a:rPr>
              <a:t>unambiguous </a:t>
            </a:r>
            <a:r>
              <a:rPr lang="en-US" altLang="zh-CN" sz="1200" spc="-620" dirty="0">
                <a:latin typeface="Calibri"/>
                <a:cs typeface="Calibri"/>
              </a:rPr>
              <a:t> </a:t>
            </a:r>
            <a:r>
              <a:rPr lang="en-US" altLang="zh-CN" sz="1200" spc="-15" dirty="0">
                <a:latin typeface="Calibri"/>
                <a:cs typeface="Calibri"/>
              </a:rPr>
              <a:t>representation</a:t>
            </a:r>
            <a:endParaRPr lang="en-US" altLang="zh-CN" sz="1200" dirty="0">
              <a:latin typeface="Calibri"/>
              <a:cs typeface="Calibri"/>
            </a:endParaRPr>
          </a:p>
          <a:p>
            <a:pPr marL="625475" marR="621665" lvl="1" indent="-274320">
              <a:lnSpc>
                <a:spcPts val="3000"/>
              </a:lnSpc>
              <a:spcBef>
                <a:spcPts val="695"/>
              </a:spcBef>
              <a:buClr>
                <a:srgbClr val="60B5CC"/>
              </a:buClr>
              <a:buFont typeface="Wingdings"/>
              <a:buChar char=""/>
              <a:tabLst>
                <a:tab pos="625475" algn="l"/>
              </a:tabLst>
            </a:pPr>
            <a:r>
              <a:rPr lang="en-US" altLang="zh-CN" sz="1200" spc="-5" dirty="0">
                <a:latin typeface="Calibri"/>
                <a:cs typeface="Calibri"/>
              </a:rPr>
              <a:t>In other cases, the </a:t>
            </a:r>
            <a:r>
              <a:rPr lang="en-US" altLang="zh-CN" sz="1200" spc="-15" dirty="0">
                <a:latin typeface="Calibri"/>
                <a:cs typeface="Calibri"/>
              </a:rPr>
              <a:t>representation </a:t>
            </a:r>
            <a:r>
              <a:rPr lang="en-US" altLang="zh-CN" sz="1200" spc="-5" dirty="0">
                <a:latin typeface="Calibri"/>
                <a:cs typeface="Calibri"/>
              </a:rPr>
              <a:t>is by </a:t>
            </a:r>
            <a:r>
              <a:rPr lang="en-US" altLang="zh-CN" sz="1200" dirty="0">
                <a:latin typeface="Calibri"/>
                <a:cs typeface="Calibri"/>
              </a:rPr>
              <a:t>no </a:t>
            </a:r>
            <a:r>
              <a:rPr lang="en-US" altLang="zh-CN" sz="1200" spc="-5" dirty="0">
                <a:latin typeface="Calibri"/>
                <a:cs typeface="Calibri"/>
              </a:rPr>
              <a:t>means </a:t>
            </a:r>
            <a:r>
              <a:rPr lang="en-US" altLang="zh-CN" sz="1200" spc="-620" dirty="0">
                <a:latin typeface="Calibri"/>
                <a:cs typeface="Calibri"/>
              </a:rPr>
              <a:t> </a:t>
            </a:r>
            <a:r>
              <a:rPr lang="en-US" altLang="zh-CN" sz="1200" spc="-5" dirty="0">
                <a:latin typeface="Calibri"/>
                <a:cs typeface="Calibri"/>
              </a:rPr>
              <a:t>unique</a:t>
            </a:r>
            <a:endParaRPr lang="en-US" altLang="zh-CN" sz="1200" dirty="0">
              <a:latin typeface="Calibri"/>
              <a:cs typeface="Calibri"/>
            </a:endParaRPr>
          </a:p>
          <a:p>
            <a:endParaRPr lang="zh-CN" altLang="en-US" dirty="0"/>
          </a:p>
        </p:txBody>
      </p:sp>
      <p:sp>
        <p:nvSpPr>
          <p:cNvPr id="4" name="页脚占位符 3"/>
          <p:cNvSpPr>
            <a:spLocks noGrp="1"/>
          </p:cNvSpPr>
          <p:nvPr>
            <p:ph type="ftr" sz="quarter" idx="4"/>
          </p:nvPr>
        </p:nvSpPr>
        <p:spPr/>
        <p:txBody>
          <a:bodyPr/>
          <a:lstStyle/>
          <a:p>
            <a:r>
              <a:rPr lang="en-AU"/>
              <a:t>Acknoledgerment</a:t>
            </a:r>
          </a:p>
        </p:txBody>
      </p:sp>
      <p:sp>
        <p:nvSpPr>
          <p:cNvPr id="5" name="灯片编号占位符 4"/>
          <p:cNvSpPr>
            <a:spLocks noGrp="1"/>
          </p:cNvSpPr>
          <p:nvPr>
            <p:ph type="sldNum" sz="quarter" idx="5"/>
          </p:nvPr>
        </p:nvSpPr>
        <p:spPr/>
        <p:txBody>
          <a:bodyPr/>
          <a:lstStyle/>
          <a:p>
            <a:fld id="{67A57DAC-714A-4FA5-853A-145BAB3C4FCB}" type="slidenum">
              <a:rPr lang="en-AU" smtClean="0"/>
              <a:t>33</a:t>
            </a:fld>
            <a:endParaRPr lang="en-AU"/>
          </a:p>
        </p:txBody>
      </p:sp>
    </p:spTree>
    <p:extLst>
      <p:ext uri="{BB962C8B-B14F-4D97-AF65-F5344CB8AC3E}">
        <p14:creationId xmlns:p14="http://schemas.microsoft.com/office/powerpoint/2010/main" val="1565142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altLang="zh-CN" b="0" i="0" dirty="0">
                <a:solidFill>
                  <a:srgbClr val="242729"/>
                </a:solidFill>
                <a:effectLst/>
                <a:latin typeface="Georgia" panose="02040502050405020303" pitchFamily="18" charset="0"/>
              </a:rPr>
              <a:t>graph density = no of edges/total no of possible edges.</a:t>
            </a:r>
          </a:p>
          <a:p>
            <a:r>
              <a:rPr lang="en-US" altLang="zh-CN" dirty="0"/>
              <a:t>In directed graph total no of possible edges is |v|*|v-1|, In undirected graph total no of possible edges is |v|*|v-1|/2. </a:t>
            </a:r>
            <a:br>
              <a:rPr lang="en-US" altLang="zh-CN" dirty="0"/>
            </a:br>
            <a:endParaRPr lang="en-AU" dirty="0"/>
          </a:p>
        </p:txBody>
      </p:sp>
      <p:sp>
        <p:nvSpPr>
          <p:cNvPr id="4" name="Slide Number Placeholder 3"/>
          <p:cNvSpPr>
            <a:spLocks noGrp="1"/>
          </p:cNvSpPr>
          <p:nvPr>
            <p:ph type="sldNum" sz="quarter" idx="10"/>
          </p:nvPr>
        </p:nvSpPr>
        <p:spPr/>
        <p:txBody>
          <a:bodyPr/>
          <a:lstStyle/>
          <a:p>
            <a:fld id="{2128C508-9378-416B-A78D-286D55287404}" type="slidenum">
              <a:rPr lang="en-US" smtClean="0"/>
              <a:pPr/>
              <a:t>36</a:t>
            </a:fld>
            <a:endParaRPr lang="en-US"/>
          </a:p>
        </p:txBody>
      </p:sp>
      <p:sp>
        <p:nvSpPr>
          <p:cNvPr id="5" name="Footer Placeholder 4">
            <a:extLst>
              <a:ext uri="{FF2B5EF4-FFF2-40B4-BE49-F238E27FC236}">
                <a16:creationId xmlns:a16="http://schemas.microsoft.com/office/drawing/2014/main" id="{91D655C6-4624-41C2-920F-851A2367F7BA}"/>
              </a:ext>
            </a:extLst>
          </p:cNvPr>
          <p:cNvSpPr>
            <a:spLocks noGrp="1"/>
          </p:cNvSpPr>
          <p:nvPr>
            <p:ph type="ftr" sz="quarter" idx="4"/>
          </p:nvPr>
        </p:nvSpPr>
        <p:spPr/>
        <p:txBody>
          <a:bodyPr/>
          <a:lstStyle/>
          <a:p>
            <a:r>
              <a:rPr lang="en-AU"/>
              <a:t>Acknoledgerment</a:t>
            </a:r>
          </a:p>
        </p:txBody>
      </p:sp>
    </p:spTree>
    <p:extLst>
      <p:ext uri="{BB962C8B-B14F-4D97-AF65-F5344CB8AC3E}">
        <p14:creationId xmlns:p14="http://schemas.microsoft.com/office/powerpoint/2010/main" val="3306550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Difference between </a:t>
            </a:r>
            <a:r>
              <a:rPr lang="en-US" altLang="zh-CN" b="1" dirty="0"/>
              <a:t>the</a:t>
            </a:r>
            <a:r>
              <a:rPr lang="en-US" altLang="zh-CN" dirty="0"/>
              <a:t> </a:t>
            </a:r>
            <a:r>
              <a:rPr lang="en-US" altLang="zh-CN" sz="1200" b="1" spc="-5" dirty="0">
                <a:solidFill>
                  <a:srgbClr val="0000FF"/>
                </a:solidFill>
                <a:latin typeface="Calibri"/>
                <a:cs typeface="Calibri"/>
              </a:rPr>
              <a:t>adjacency matrix &amp; the adjacency list: storage: O(|V|^2) vs O(E) – whether there exists an edge between every pair of vertices, the edge of adjacent vertices; query whether an edge exists O(1) vs O(n) or O(log(n))-if binary search; query all the neighbors of a vertex v: O(|V|) vs O(deg(v))</a:t>
            </a:r>
            <a:endParaRPr lang="zh-CN" altLang="en-US" dirty="0"/>
          </a:p>
        </p:txBody>
      </p:sp>
      <p:sp>
        <p:nvSpPr>
          <p:cNvPr id="4" name="页脚占位符 3"/>
          <p:cNvSpPr>
            <a:spLocks noGrp="1"/>
          </p:cNvSpPr>
          <p:nvPr>
            <p:ph type="ftr" sz="quarter" idx="4"/>
          </p:nvPr>
        </p:nvSpPr>
        <p:spPr/>
        <p:txBody>
          <a:bodyPr/>
          <a:lstStyle/>
          <a:p>
            <a:r>
              <a:rPr lang="en-AU"/>
              <a:t>Acknoledgerment</a:t>
            </a:r>
          </a:p>
        </p:txBody>
      </p:sp>
      <p:sp>
        <p:nvSpPr>
          <p:cNvPr id="5" name="灯片编号占位符 4"/>
          <p:cNvSpPr>
            <a:spLocks noGrp="1"/>
          </p:cNvSpPr>
          <p:nvPr>
            <p:ph type="sldNum" sz="quarter" idx="5"/>
          </p:nvPr>
        </p:nvSpPr>
        <p:spPr/>
        <p:txBody>
          <a:bodyPr/>
          <a:lstStyle/>
          <a:p>
            <a:fld id="{67A57DAC-714A-4FA5-853A-145BAB3C4FCB}" type="slidenum">
              <a:rPr lang="en-AU" smtClean="0"/>
              <a:t>47</a:t>
            </a:fld>
            <a:endParaRPr lang="en-AU"/>
          </a:p>
        </p:txBody>
      </p:sp>
    </p:spTree>
    <p:extLst>
      <p:ext uri="{BB962C8B-B14F-4D97-AF65-F5344CB8AC3E}">
        <p14:creationId xmlns:p14="http://schemas.microsoft.com/office/powerpoint/2010/main" val="3244496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Difference between </a:t>
            </a:r>
            <a:r>
              <a:rPr lang="en-US" altLang="zh-CN" b="1" dirty="0"/>
              <a:t>the</a:t>
            </a:r>
            <a:r>
              <a:rPr lang="en-US" altLang="zh-CN" dirty="0"/>
              <a:t> </a:t>
            </a:r>
            <a:r>
              <a:rPr lang="en-US" altLang="zh-CN" sz="1200" b="1" spc="-5" dirty="0">
                <a:solidFill>
                  <a:srgbClr val="0000FF"/>
                </a:solidFill>
                <a:latin typeface="Calibri"/>
                <a:cs typeface="Calibri"/>
              </a:rPr>
              <a:t>adjacency matrix &amp; the adjacency list: storage: O(|V|^2) vs O(E); query whether an edge exists O(1) vs O(n) or O(log(n))-if binary search; query all the neighbors of a vertex v: O(|V|) vs O(deg(v)) </a:t>
            </a:r>
          </a:p>
          <a:p>
            <a:r>
              <a:rPr lang="en-US" altLang="zh-CN" dirty="0"/>
              <a:t>Can</a:t>
            </a:r>
            <a:r>
              <a:rPr lang="zh-CN" altLang="en-US" dirty="0"/>
              <a:t> </a:t>
            </a:r>
            <a:r>
              <a:rPr lang="en-US" altLang="zh-CN" dirty="0"/>
              <a:t>this</a:t>
            </a:r>
            <a:r>
              <a:rPr lang="zh-CN" altLang="en-US" dirty="0"/>
              <a:t> </a:t>
            </a:r>
            <a:r>
              <a:rPr lang="en-US" altLang="zh-CN" dirty="0"/>
              <a:t>be</a:t>
            </a:r>
            <a:r>
              <a:rPr lang="zh-CN" altLang="en-US" dirty="0"/>
              <a:t> </a:t>
            </a:r>
            <a:r>
              <a:rPr lang="en-US" altLang="zh-CN"/>
              <a:t>better?</a:t>
            </a:r>
            <a:r>
              <a:rPr lang="zh-CN" altLang="en-US"/>
              <a:t> </a:t>
            </a:r>
            <a:r>
              <a:rPr lang="en-US" altLang="zh-CN" dirty="0"/>
              <a:t>binary</a:t>
            </a:r>
            <a:r>
              <a:rPr lang="zh-CN" altLang="en-US" dirty="0"/>
              <a:t> </a:t>
            </a:r>
            <a:r>
              <a:rPr lang="en-US" altLang="zh-CN" dirty="0"/>
              <a:t>sort</a:t>
            </a:r>
            <a:r>
              <a:rPr lang="zh-CN" altLang="en-US" dirty="0"/>
              <a:t> </a:t>
            </a:r>
            <a:r>
              <a:rPr lang="en-US" altLang="zh-CN" dirty="0"/>
              <a:t>and</a:t>
            </a:r>
            <a:r>
              <a:rPr lang="zh-CN" altLang="en-US" dirty="0"/>
              <a:t> </a:t>
            </a:r>
            <a:r>
              <a:rPr lang="en-US" altLang="zh-CN" dirty="0"/>
              <a:t>O(log(deg(v))</a:t>
            </a:r>
            <a:endParaRPr lang="zh-CN" altLang="en-US" dirty="0"/>
          </a:p>
        </p:txBody>
      </p:sp>
      <p:sp>
        <p:nvSpPr>
          <p:cNvPr id="4" name="页脚占位符 3"/>
          <p:cNvSpPr>
            <a:spLocks noGrp="1"/>
          </p:cNvSpPr>
          <p:nvPr>
            <p:ph type="ftr" sz="quarter" idx="4"/>
          </p:nvPr>
        </p:nvSpPr>
        <p:spPr/>
        <p:txBody>
          <a:bodyPr/>
          <a:lstStyle/>
          <a:p>
            <a:r>
              <a:rPr lang="en-AU"/>
              <a:t>Acknoledgerment</a:t>
            </a:r>
          </a:p>
        </p:txBody>
      </p:sp>
      <p:sp>
        <p:nvSpPr>
          <p:cNvPr id="5" name="灯片编号占位符 4"/>
          <p:cNvSpPr>
            <a:spLocks noGrp="1"/>
          </p:cNvSpPr>
          <p:nvPr>
            <p:ph type="sldNum" sz="quarter" idx="5"/>
          </p:nvPr>
        </p:nvSpPr>
        <p:spPr/>
        <p:txBody>
          <a:bodyPr/>
          <a:lstStyle/>
          <a:p>
            <a:fld id="{67A57DAC-714A-4FA5-853A-145BAB3C4FCB}" type="slidenum">
              <a:rPr lang="en-AU" smtClean="0"/>
              <a:t>48</a:t>
            </a:fld>
            <a:endParaRPr lang="en-AU"/>
          </a:p>
        </p:txBody>
      </p:sp>
    </p:spTree>
    <p:extLst>
      <p:ext uri="{BB962C8B-B14F-4D97-AF65-F5344CB8AC3E}">
        <p14:creationId xmlns:p14="http://schemas.microsoft.com/office/powerpoint/2010/main" val="4182652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Difference between </a:t>
            </a:r>
            <a:r>
              <a:rPr lang="en-US" altLang="zh-CN" b="1" dirty="0"/>
              <a:t>the</a:t>
            </a:r>
            <a:r>
              <a:rPr lang="en-US" altLang="zh-CN" dirty="0"/>
              <a:t> </a:t>
            </a:r>
            <a:r>
              <a:rPr lang="en-US" altLang="zh-CN" sz="1200" b="1" spc="-5" dirty="0">
                <a:solidFill>
                  <a:srgbClr val="0000FF"/>
                </a:solidFill>
                <a:latin typeface="Calibri"/>
                <a:cs typeface="Calibri"/>
              </a:rPr>
              <a:t>adjacency matrix &amp; the adjacency list: storage: O(|V|^2) vs O(E); query whether an edge exists O(1) vs O(n) or O(log(n))-if binary search; query all the neighbors of a vertex v: O(|V|) vs O(deg(v)) </a:t>
            </a:r>
          </a:p>
          <a:p>
            <a:r>
              <a:rPr lang="en-US" altLang="zh-CN" dirty="0"/>
              <a:t>Can</a:t>
            </a:r>
            <a:r>
              <a:rPr lang="zh-CN" altLang="en-US" dirty="0"/>
              <a:t> </a:t>
            </a:r>
            <a:r>
              <a:rPr lang="en-US" altLang="zh-CN" dirty="0"/>
              <a:t>this</a:t>
            </a:r>
            <a:r>
              <a:rPr lang="zh-CN" altLang="en-US" dirty="0"/>
              <a:t> </a:t>
            </a:r>
            <a:r>
              <a:rPr lang="en-US" altLang="zh-CN" dirty="0"/>
              <a:t>be</a:t>
            </a:r>
            <a:r>
              <a:rPr lang="zh-CN" altLang="en-US" dirty="0"/>
              <a:t> </a:t>
            </a:r>
            <a:r>
              <a:rPr lang="en-US" altLang="zh-CN"/>
              <a:t>better?</a:t>
            </a:r>
            <a:r>
              <a:rPr lang="zh-CN" altLang="en-US"/>
              <a:t> </a:t>
            </a:r>
            <a:r>
              <a:rPr lang="en-US" altLang="zh-CN" dirty="0"/>
              <a:t>binary</a:t>
            </a:r>
            <a:r>
              <a:rPr lang="zh-CN" altLang="en-US" dirty="0"/>
              <a:t> </a:t>
            </a:r>
            <a:r>
              <a:rPr lang="en-US" altLang="zh-CN" dirty="0"/>
              <a:t>sort</a:t>
            </a:r>
            <a:r>
              <a:rPr lang="zh-CN" altLang="en-US" dirty="0"/>
              <a:t> </a:t>
            </a:r>
            <a:r>
              <a:rPr lang="en-US" altLang="zh-CN" dirty="0"/>
              <a:t>and</a:t>
            </a:r>
            <a:r>
              <a:rPr lang="zh-CN" altLang="en-US" dirty="0"/>
              <a:t> </a:t>
            </a:r>
            <a:r>
              <a:rPr lang="en-US" altLang="zh-CN" dirty="0"/>
              <a:t>O(log(deg(v))</a:t>
            </a:r>
            <a:endParaRPr lang="zh-CN" altLang="en-US" dirty="0"/>
          </a:p>
        </p:txBody>
      </p:sp>
      <p:sp>
        <p:nvSpPr>
          <p:cNvPr id="4" name="页脚占位符 3"/>
          <p:cNvSpPr>
            <a:spLocks noGrp="1"/>
          </p:cNvSpPr>
          <p:nvPr>
            <p:ph type="ftr" sz="quarter" idx="4"/>
          </p:nvPr>
        </p:nvSpPr>
        <p:spPr/>
        <p:txBody>
          <a:bodyPr/>
          <a:lstStyle/>
          <a:p>
            <a:r>
              <a:rPr lang="en-AU"/>
              <a:t>Acknoledgerment</a:t>
            </a:r>
          </a:p>
        </p:txBody>
      </p:sp>
      <p:sp>
        <p:nvSpPr>
          <p:cNvPr id="5" name="灯片编号占位符 4"/>
          <p:cNvSpPr>
            <a:spLocks noGrp="1"/>
          </p:cNvSpPr>
          <p:nvPr>
            <p:ph type="sldNum" sz="quarter" idx="5"/>
          </p:nvPr>
        </p:nvSpPr>
        <p:spPr/>
        <p:txBody>
          <a:bodyPr/>
          <a:lstStyle/>
          <a:p>
            <a:fld id="{67A57DAC-714A-4FA5-853A-145BAB3C4FCB}" type="slidenum">
              <a:rPr lang="en-AU" smtClean="0"/>
              <a:t>52</a:t>
            </a:fld>
            <a:endParaRPr lang="en-AU"/>
          </a:p>
        </p:txBody>
      </p:sp>
    </p:spTree>
    <p:extLst>
      <p:ext uri="{BB962C8B-B14F-4D97-AF65-F5344CB8AC3E}">
        <p14:creationId xmlns:p14="http://schemas.microsoft.com/office/powerpoint/2010/main" val="2072956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Difference between </a:t>
            </a:r>
            <a:r>
              <a:rPr lang="en-US" altLang="zh-CN" b="1" dirty="0"/>
              <a:t>the</a:t>
            </a:r>
            <a:r>
              <a:rPr lang="en-US" altLang="zh-CN" dirty="0"/>
              <a:t> </a:t>
            </a:r>
            <a:r>
              <a:rPr lang="en-US" altLang="zh-CN" sz="1200" b="1" spc="-5" dirty="0">
                <a:solidFill>
                  <a:srgbClr val="0000FF"/>
                </a:solidFill>
                <a:latin typeface="Calibri"/>
                <a:cs typeface="Calibri"/>
              </a:rPr>
              <a:t>adjacency matrix &amp; the adjacency list: storage: O(|V|^2) vs O(E); query whether an edge exists O(1) vs O(n) or O(log(n))-if binary search; query all the neighbors of a vertex v: O(|V|) vs O(deg(v)) </a:t>
            </a:r>
          </a:p>
          <a:p>
            <a:r>
              <a:rPr lang="en-US" altLang="zh-CN" dirty="0"/>
              <a:t>Can</a:t>
            </a:r>
            <a:r>
              <a:rPr lang="zh-CN" altLang="en-US" dirty="0"/>
              <a:t> </a:t>
            </a:r>
            <a:r>
              <a:rPr lang="en-US" altLang="zh-CN" dirty="0"/>
              <a:t>this</a:t>
            </a:r>
            <a:r>
              <a:rPr lang="zh-CN" altLang="en-US" dirty="0"/>
              <a:t> </a:t>
            </a:r>
            <a:r>
              <a:rPr lang="en-US" altLang="zh-CN" dirty="0"/>
              <a:t>be</a:t>
            </a:r>
            <a:r>
              <a:rPr lang="zh-CN" altLang="en-US" dirty="0"/>
              <a:t> </a:t>
            </a:r>
            <a:r>
              <a:rPr lang="en-US" altLang="zh-CN"/>
              <a:t>better?</a:t>
            </a:r>
            <a:r>
              <a:rPr lang="zh-CN" altLang="en-US"/>
              <a:t> </a:t>
            </a:r>
            <a:r>
              <a:rPr lang="en-US" altLang="zh-CN" dirty="0"/>
              <a:t>binary</a:t>
            </a:r>
            <a:r>
              <a:rPr lang="zh-CN" altLang="en-US" dirty="0"/>
              <a:t> </a:t>
            </a:r>
            <a:r>
              <a:rPr lang="en-US" altLang="zh-CN" dirty="0"/>
              <a:t>sort</a:t>
            </a:r>
            <a:r>
              <a:rPr lang="zh-CN" altLang="en-US" dirty="0"/>
              <a:t> </a:t>
            </a:r>
            <a:r>
              <a:rPr lang="en-US" altLang="zh-CN" dirty="0"/>
              <a:t>and</a:t>
            </a:r>
            <a:r>
              <a:rPr lang="zh-CN" altLang="en-US" dirty="0"/>
              <a:t> </a:t>
            </a:r>
            <a:r>
              <a:rPr lang="en-US" altLang="zh-CN" dirty="0"/>
              <a:t>O(log(deg(v))</a:t>
            </a:r>
            <a:endParaRPr lang="zh-CN" altLang="en-US" dirty="0"/>
          </a:p>
        </p:txBody>
      </p:sp>
      <p:sp>
        <p:nvSpPr>
          <p:cNvPr id="4" name="页脚占位符 3"/>
          <p:cNvSpPr>
            <a:spLocks noGrp="1"/>
          </p:cNvSpPr>
          <p:nvPr>
            <p:ph type="ftr" sz="quarter" idx="4"/>
          </p:nvPr>
        </p:nvSpPr>
        <p:spPr/>
        <p:txBody>
          <a:bodyPr/>
          <a:lstStyle/>
          <a:p>
            <a:r>
              <a:rPr lang="en-AU"/>
              <a:t>Acknoledgerment</a:t>
            </a:r>
          </a:p>
        </p:txBody>
      </p:sp>
      <p:sp>
        <p:nvSpPr>
          <p:cNvPr id="5" name="灯片编号占位符 4"/>
          <p:cNvSpPr>
            <a:spLocks noGrp="1"/>
          </p:cNvSpPr>
          <p:nvPr>
            <p:ph type="sldNum" sz="quarter" idx="5"/>
          </p:nvPr>
        </p:nvSpPr>
        <p:spPr/>
        <p:txBody>
          <a:bodyPr/>
          <a:lstStyle/>
          <a:p>
            <a:fld id="{67A57DAC-714A-4FA5-853A-145BAB3C4FCB}" type="slidenum">
              <a:rPr lang="en-AU" smtClean="0"/>
              <a:t>53</a:t>
            </a:fld>
            <a:endParaRPr lang="en-AU"/>
          </a:p>
        </p:txBody>
      </p:sp>
    </p:spTree>
    <p:extLst>
      <p:ext uri="{BB962C8B-B14F-4D97-AF65-F5344CB8AC3E}">
        <p14:creationId xmlns:p14="http://schemas.microsoft.com/office/powerpoint/2010/main" val="669686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Yelp, </a:t>
            </a:r>
            <a:r>
              <a:rPr lang="en-AU" dirty="0" err="1"/>
              <a:t>Fouresquare</a:t>
            </a:r>
            <a:r>
              <a:rPr lang="en-AU" dirty="0"/>
              <a:t>, </a:t>
            </a:r>
          </a:p>
          <a:p>
            <a:endParaRPr lang="en-AU" dirty="0"/>
          </a:p>
          <a:p>
            <a:r>
              <a:rPr lang="en-AU" dirty="0"/>
              <a:t>Reach Mark via </a:t>
            </a:r>
            <a:r>
              <a:rPr lang="en-AU" dirty="0" err="1"/>
              <a:t>facebook</a:t>
            </a:r>
            <a:r>
              <a:rPr lang="en-AU" dirty="0"/>
              <a:t> friend relationship ?</a:t>
            </a:r>
          </a:p>
          <a:p>
            <a:endParaRPr lang="en-AU" dirty="0"/>
          </a:p>
          <a:p>
            <a:r>
              <a:rPr lang="en-AU" dirty="0"/>
              <a:t>Survey :  some of you mentioned that  we can do this via friends working at Facebook, some as my case </a:t>
            </a:r>
            <a:r>
              <a:rPr lang="en-AU" dirty="0">
                <a:sym typeface="Wingdings" panose="05000000000000000000" pitchFamily="2" charset="2"/>
              </a:rPr>
              <a:t> </a:t>
            </a:r>
          </a:p>
          <a:p>
            <a:endParaRPr lang="en-AU" dirty="0"/>
          </a:p>
          <a:p>
            <a:r>
              <a:rPr lang="en-AU" dirty="0"/>
              <a:t>How </a:t>
            </a:r>
          </a:p>
          <a:p>
            <a:endParaRPr lang="en-AU" dirty="0"/>
          </a:p>
          <a:p>
            <a:endParaRPr lang="en-AU" dirty="0"/>
          </a:p>
        </p:txBody>
      </p:sp>
      <p:sp>
        <p:nvSpPr>
          <p:cNvPr id="4" name="Slide Number Placeholder 3"/>
          <p:cNvSpPr>
            <a:spLocks noGrp="1"/>
          </p:cNvSpPr>
          <p:nvPr>
            <p:ph type="sldNum" sz="quarter" idx="10"/>
          </p:nvPr>
        </p:nvSpPr>
        <p:spPr/>
        <p:txBody>
          <a:bodyPr/>
          <a:lstStyle/>
          <a:p>
            <a:fld id="{2128C508-9378-416B-A78D-286D55287404}" type="slidenum">
              <a:rPr lang="en-US" smtClean="0"/>
              <a:pPr/>
              <a:t>61</a:t>
            </a:fld>
            <a:endParaRPr lang="en-US"/>
          </a:p>
        </p:txBody>
      </p:sp>
      <p:sp>
        <p:nvSpPr>
          <p:cNvPr id="5" name="Footer Placeholder 4">
            <a:extLst>
              <a:ext uri="{FF2B5EF4-FFF2-40B4-BE49-F238E27FC236}">
                <a16:creationId xmlns:a16="http://schemas.microsoft.com/office/drawing/2014/main" id="{51EBF23C-EF15-4C3D-BF46-ECB5CBDE19AC}"/>
              </a:ext>
            </a:extLst>
          </p:cNvPr>
          <p:cNvSpPr>
            <a:spLocks noGrp="1"/>
          </p:cNvSpPr>
          <p:nvPr>
            <p:ph type="ftr" sz="quarter" idx="4"/>
          </p:nvPr>
        </p:nvSpPr>
        <p:spPr/>
        <p:txBody>
          <a:bodyPr/>
          <a:lstStyle/>
          <a:p>
            <a:r>
              <a:rPr lang="en-AU"/>
              <a:t>Acknoledgerment</a:t>
            </a:r>
          </a:p>
        </p:txBody>
      </p:sp>
    </p:spTree>
    <p:extLst>
      <p:ext uri="{BB962C8B-B14F-4D97-AF65-F5344CB8AC3E}">
        <p14:creationId xmlns:p14="http://schemas.microsoft.com/office/powerpoint/2010/main" val="922420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AU" altLang="zh-CN" b="1" dirty="0"/>
              <a:t>In addition to the social and information network studied in this subject, there are many other types of networks. E.g., Internet</a:t>
            </a:r>
            <a:r>
              <a:rPr lang="en-AU" altLang="zh-CN" dirty="0"/>
              <a:t> : routers</a:t>
            </a:r>
          </a:p>
          <a:p>
            <a:pPr defTabSz="990478"/>
            <a:r>
              <a:rPr lang="en-AU" altLang="zh-CN" sz="1300" b="1" dirty="0"/>
              <a:t>Road network </a:t>
            </a:r>
            <a:r>
              <a:rPr lang="en-AU" altLang="zh-CN" sz="1300" dirty="0"/>
              <a:t>:   </a:t>
            </a:r>
            <a:r>
              <a:rPr lang="en-AU" altLang="zh-CN" b="1" dirty="0"/>
              <a:t>Brain </a:t>
            </a:r>
            <a:r>
              <a:rPr lang="en-AU" altLang="zh-CN" dirty="0"/>
              <a:t>: </a:t>
            </a:r>
            <a:r>
              <a:rPr lang="en-AU" altLang="zh-CN" sz="1300" dirty="0"/>
              <a:t>10-100 billion </a:t>
            </a:r>
            <a:r>
              <a:rPr lang="en-AU" altLang="zh-CN" sz="1300" b="1" dirty="0"/>
              <a:t>neurons</a:t>
            </a:r>
            <a:r>
              <a:rPr lang="en-AU" altLang="zh-CN" sz="1300" dirty="0"/>
              <a:t>,  </a:t>
            </a:r>
            <a:r>
              <a:rPr lang="en-AU" altLang="zh-CN" sz="1300" b="1" dirty="0"/>
              <a:t>Protein</a:t>
            </a:r>
            <a:r>
              <a:rPr lang="en-AU" altLang="zh-CN" sz="1300" dirty="0"/>
              <a:t>  : interactions , recently </a:t>
            </a:r>
          </a:p>
          <a:p>
            <a:endParaRPr lang="zh-CN" altLang="en-US" dirty="0"/>
          </a:p>
        </p:txBody>
      </p:sp>
      <p:sp>
        <p:nvSpPr>
          <p:cNvPr id="4" name="页脚占位符 3"/>
          <p:cNvSpPr>
            <a:spLocks noGrp="1"/>
          </p:cNvSpPr>
          <p:nvPr>
            <p:ph type="ftr" sz="quarter" idx="4"/>
          </p:nvPr>
        </p:nvSpPr>
        <p:spPr/>
        <p:txBody>
          <a:bodyPr/>
          <a:lstStyle/>
          <a:p>
            <a:r>
              <a:rPr lang="en-AU"/>
              <a:t>Acknoledgerment</a:t>
            </a:r>
          </a:p>
        </p:txBody>
      </p:sp>
      <p:sp>
        <p:nvSpPr>
          <p:cNvPr id="5" name="灯片编号占位符 4"/>
          <p:cNvSpPr>
            <a:spLocks noGrp="1"/>
          </p:cNvSpPr>
          <p:nvPr>
            <p:ph type="sldNum" sz="quarter" idx="5"/>
          </p:nvPr>
        </p:nvSpPr>
        <p:spPr/>
        <p:txBody>
          <a:bodyPr/>
          <a:lstStyle/>
          <a:p>
            <a:fld id="{67A57DAC-714A-4FA5-853A-145BAB3C4FCB}" type="slidenum">
              <a:rPr lang="en-AU" smtClean="0"/>
              <a:t>21</a:t>
            </a:fld>
            <a:endParaRPr lang="en-AU"/>
          </a:p>
        </p:txBody>
      </p:sp>
    </p:spTree>
    <p:extLst>
      <p:ext uri="{BB962C8B-B14F-4D97-AF65-F5344CB8AC3E}">
        <p14:creationId xmlns:p14="http://schemas.microsoft.com/office/powerpoint/2010/main" val="481238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1" i="0" dirty="0">
                <a:solidFill>
                  <a:srgbClr val="202122"/>
                </a:solidFill>
                <a:effectLst/>
                <a:latin typeface="Arial" panose="020B0604020202020204" pitchFamily="34" charset="0"/>
              </a:rPr>
              <a:t>PageRank</a:t>
            </a:r>
            <a:r>
              <a:rPr lang="en-US" altLang="zh-CN" b="0" i="0" dirty="0">
                <a:solidFill>
                  <a:srgbClr val="202122"/>
                </a:solidFill>
                <a:effectLst/>
                <a:latin typeface="Arial" panose="020B0604020202020204" pitchFamily="34" charset="0"/>
              </a:rPr>
              <a:t> (</a:t>
            </a:r>
            <a:r>
              <a:rPr lang="en-US" altLang="zh-CN" b="1" i="0" dirty="0">
                <a:solidFill>
                  <a:srgbClr val="202122"/>
                </a:solidFill>
                <a:effectLst/>
                <a:latin typeface="Arial" panose="020B0604020202020204" pitchFamily="34" charset="0"/>
              </a:rPr>
              <a:t>PR</a:t>
            </a:r>
            <a:r>
              <a:rPr lang="en-US" altLang="zh-CN" b="0" i="0" dirty="0">
                <a:solidFill>
                  <a:srgbClr val="202122"/>
                </a:solidFill>
                <a:effectLst/>
                <a:latin typeface="Arial" panose="020B0604020202020204" pitchFamily="34" charset="0"/>
              </a:rPr>
              <a:t>) is an </a:t>
            </a:r>
            <a:r>
              <a:rPr lang="en-US" altLang="zh-CN" b="0" i="0" u="none" strike="noStrike" dirty="0">
                <a:solidFill>
                  <a:srgbClr val="0645AD"/>
                </a:solidFill>
                <a:effectLst/>
                <a:latin typeface="Arial" panose="020B0604020202020204" pitchFamily="34" charset="0"/>
                <a:hlinkClick r:id="rId3" tooltip="Algorithm"/>
              </a:rPr>
              <a:t>algorithm</a:t>
            </a:r>
            <a:r>
              <a:rPr lang="en-US" altLang="zh-CN" b="0" i="0" dirty="0">
                <a:solidFill>
                  <a:srgbClr val="202122"/>
                </a:solidFill>
                <a:effectLst/>
                <a:latin typeface="Arial" panose="020B0604020202020204" pitchFamily="34" charset="0"/>
              </a:rPr>
              <a:t> used by </a:t>
            </a:r>
            <a:r>
              <a:rPr lang="en-US" altLang="zh-CN" b="0" i="0" u="none" strike="noStrike" dirty="0">
                <a:solidFill>
                  <a:srgbClr val="0645AD"/>
                </a:solidFill>
                <a:effectLst/>
                <a:latin typeface="Arial" panose="020B0604020202020204" pitchFamily="34" charset="0"/>
                <a:hlinkClick r:id="rId4"/>
              </a:rPr>
              <a:t>Google Search</a:t>
            </a:r>
            <a:r>
              <a:rPr lang="en-US" altLang="zh-CN" b="0" i="0" dirty="0">
                <a:solidFill>
                  <a:srgbClr val="202122"/>
                </a:solidFill>
                <a:effectLst/>
                <a:latin typeface="Arial" panose="020B0604020202020204" pitchFamily="34" charset="0"/>
              </a:rPr>
              <a:t> to rank </a:t>
            </a:r>
            <a:r>
              <a:rPr lang="en-US" altLang="zh-CN" b="0" i="0" u="none" strike="noStrike" dirty="0">
                <a:solidFill>
                  <a:srgbClr val="0645AD"/>
                </a:solidFill>
                <a:effectLst/>
                <a:latin typeface="Arial" panose="020B0604020202020204" pitchFamily="34" charset="0"/>
                <a:hlinkClick r:id="rId5" tooltip="Webpages"/>
              </a:rPr>
              <a:t>web pages</a:t>
            </a:r>
            <a:r>
              <a:rPr lang="en-US" altLang="zh-CN" b="0" i="0" dirty="0">
                <a:solidFill>
                  <a:srgbClr val="202122"/>
                </a:solidFill>
                <a:effectLst/>
                <a:latin typeface="Arial" panose="020B0604020202020204" pitchFamily="34" charset="0"/>
              </a:rPr>
              <a:t> in their </a:t>
            </a:r>
            <a:r>
              <a:rPr lang="en-US" altLang="zh-CN" b="0" i="0" u="none" strike="noStrike" dirty="0">
                <a:solidFill>
                  <a:srgbClr val="0645AD"/>
                </a:solidFill>
                <a:effectLst/>
                <a:latin typeface="Arial" panose="020B0604020202020204" pitchFamily="34" charset="0"/>
                <a:hlinkClick r:id="rId6" tooltip="Search engine"/>
              </a:rPr>
              <a:t>search engine</a:t>
            </a:r>
            <a:r>
              <a:rPr lang="en-US" altLang="zh-CN" b="0" i="0" dirty="0">
                <a:solidFill>
                  <a:srgbClr val="202122"/>
                </a:solidFill>
                <a:effectLst/>
                <a:latin typeface="Arial" panose="020B0604020202020204" pitchFamily="34" charset="0"/>
              </a:rPr>
              <a:t> results. PageRank is a way of measuring the importance of website pages. According to Google:</a:t>
            </a:r>
          </a:p>
          <a:p>
            <a:r>
              <a:rPr lang="en-US" altLang="zh-CN" dirty="0">
                <a:effectLst/>
              </a:rPr>
              <a:t>PageRank works by counting the number and quality of links to a page to determine a rough estimate of how important the website is. The underlying assumption is that more important websites are likely to receive more links from other websites.</a:t>
            </a:r>
            <a:r>
              <a:rPr lang="en-US" altLang="zh-CN" b="0" i="0" u="none" strike="noStrike" baseline="30000" dirty="0">
                <a:solidFill>
                  <a:srgbClr val="0645AD"/>
                </a:solidFill>
                <a:effectLst/>
                <a:hlinkClick r:id="rId7"/>
              </a:rPr>
              <a:t>[1]</a:t>
            </a:r>
            <a:endParaRPr lang="en-US" altLang="zh-CN" dirty="0">
              <a:effectLst/>
            </a:endParaRPr>
          </a:p>
          <a:p>
            <a:br>
              <a:rPr lang="en-US" altLang="zh-CN" dirty="0"/>
            </a:b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i="1" dirty="0"/>
              <a:t>What happens if we also have similar ranking systems:</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AU" sz="1200" i="1" dirty="0"/>
              <a:t>Rank each other, people with high ratings has high weight of their rating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AU" sz="1200" i="1" dirty="0"/>
              <a:t> your privilege will be associated with the rating. For example, you will not be able to take a flight if you have a low 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i="1" dirty="0"/>
              <a:t>-- Back Mirror : Nosedive (2016)</a:t>
            </a:r>
            <a:r>
              <a:rPr lang="en-AU" sz="1200" b="1" i="1" dirty="0"/>
              <a:t> – some interesting things happens under this rating system.</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AU" sz="1200" b="0" i="0" kern="1200" dirty="0">
              <a:solidFill>
                <a:schemeClr val="tx1"/>
              </a:solidFill>
              <a:effectLst/>
              <a:latin typeface="+mn-lt"/>
              <a:ea typeface="+mn-ea"/>
              <a:cs typeface="+mn-cs"/>
            </a:endParaRPr>
          </a:p>
          <a:p>
            <a:endParaRPr lang="en-AU" sz="12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2128C508-9378-416B-A78D-286D55287404}" type="slidenum">
              <a:rPr lang="en-US" smtClean="0"/>
              <a:pPr/>
              <a:t>62</a:t>
            </a:fld>
            <a:endParaRPr lang="en-US"/>
          </a:p>
        </p:txBody>
      </p:sp>
      <p:sp>
        <p:nvSpPr>
          <p:cNvPr id="5" name="Footer Placeholder 4">
            <a:extLst>
              <a:ext uri="{FF2B5EF4-FFF2-40B4-BE49-F238E27FC236}">
                <a16:creationId xmlns:a16="http://schemas.microsoft.com/office/drawing/2014/main" id="{CF699233-6FF0-4548-841A-C0B9C045B77F}"/>
              </a:ext>
            </a:extLst>
          </p:cNvPr>
          <p:cNvSpPr>
            <a:spLocks noGrp="1"/>
          </p:cNvSpPr>
          <p:nvPr>
            <p:ph type="ftr" sz="quarter" idx="4"/>
          </p:nvPr>
        </p:nvSpPr>
        <p:spPr/>
        <p:txBody>
          <a:bodyPr/>
          <a:lstStyle/>
          <a:p>
            <a:r>
              <a:rPr lang="en-AU"/>
              <a:t>Acknoledgerment</a:t>
            </a:r>
          </a:p>
        </p:txBody>
      </p:sp>
    </p:spTree>
    <p:extLst>
      <p:ext uri="{BB962C8B-B14F-4D97-AF65-F5344CB8AC3E}">
        <p14:creationId xmlns:p14="http://schemas.microsoft.com/office/powerpoint/2010/main" val="2134473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More applications</a:t>
            </a:r>
            <a:r>
              <a:rPr lang="en-AU" baseline="0" dirty="0"/>
              <a:t>.</a:t>
            </a:r>
          </a:p>
          <a:p>
            <a:r>
              <a:rPr lang="en-AU" baseline="0" dirty="0"/>
              <a:t>----------------------</a:t>
            </a:r>
          </a:p>
          <a:p>
            <a:endParaRPr lang="en-AU" baseline="0" dirty="0"/>
          </a:p>
          <a:p>
            <a:endParaRPr lang="en-AU" baseline="0" dirty="0"/>
          </a:p>
          <a:p>
            <a:endParaRPr lang="en-AU" dirty="0"/>
          </a:p>
        </p:txBody>
      </p:sp>
      <p:sp>
        <p:nvSpPr>
          <p:cNvPr id="4" name="Slide Number Placeholder 3"/>
          <p:cNvSpPr>
            <a:spLocks noGrp="1"/>
          </p:cNvSpPr>
          <p:nvPr>
            <p:ph type="sldNum" sz="quarter" idx="10"/>
          </p:nvPr>
        </p:nvSpPr>
        <p:spPr/>
        <p:txBody>
          <a:bodyPr/>
          <a:lstStyle/>
          <a:p>
            <a:fld id="{2128C508-9378-416B-A78D-286D55287404}" type="slidenum">
              <a:rPr lang="en-US" smtClean="0"/>
              <a:pPr/>
              <a:t>63</a:t>
            </a:fld>
            <a:endParaRPr lang="en-US"/>
          </a:p>
        </p:txBody>
      </p:sp>
      <p:sp>
        <p:nvSpPr>
          <p:cNvPr id="5" name="Footer Placeholder 4">
            <a:extLst>
              <a:ext uri="{FF2B5EF4-FFF2-40B4-BE49-F238E27FC236}">
                <a16:creationId xmlns:a16="http://schemas.microsoft.com/office/drawing/2014/main" id="{D303976F-A6E1-4DEA-BF2B-10E261FD53FF}"/>
              </a:ext>
            </a:extLst>
          </p:cNvPr>
          <p:cNvSpPr>
            <a:spLocks noGrp="1"/>
          </p:cNvSpPr>
          <p:nvPr>
            <p:ph type="ftr" sz="quarter" idx="4"/>
          </p:nvPr>
        </p:nvSpPr>
        <p:spPr/>
        <p:txBody>
          <a:bodyPr/>
          <a:lstStyle/>
          <a:p>
            <a:r>
              <a:rPr lang="en-AU"/>
              <a:t>Acknoledgerment</a:t>
            </a:r>
          </a:p>
        </p:txBody>
      </p:sp>
    </p:spTree>
    <p:extLst>
      <p:ext uri="{BB962C8B-B14F-4D97-AF65-F5344CB8AC3E}">
        <p14:creationId xmlns:p14="http://schemas.microsoft.com/office/powerpoint/2010/main" val="2077854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AU" dirty="0"/>
              <a:t>Like to </a:t>
            </a:r>
            <a:r>
              <a:rPr lang="en-AU" b="1" dirty="0"/>
              <a:t>copy other’s behaviour</a:t>
            </a:r>
            <a:r>
              <a:rPr lang="en-AU" dirty="0"/>
              <a:t> , say half of you</a:t>
            </a:r>
            <a:r>
              <a:rPr lang="en-AU" baseline="0" dirty="0"/>
              <a:t> turn back xx   ( word of mouth advertisement )</a:t>
            </a:r>
          </a:p>
          <a:p>
            <a:pPr marL="228600" indent="-228600">
              <a:buAutoNum type="arabicParenBoth"/>
            </a:pPr>
            <a:r>
              <a:rPr lang="en-AU" baseline="0" dirty="0"/>
              <a:t>Some behaviour may </a:t>
            </a:r>
            <a:r>
              <a:rPr lang="en-AU" b="1" baseline="0" dirty="0"/>
              <a:t>cascade unexpectedly  </a:t>
            </a:r>
            <a:r>
              <a:rPr lang="en-AU" baseline="0" dirty="0"/>
              <a:t>(e.g., virus)</a:t>
            </a:r>
          </a:p>
          <a:p>
            <a:pPr marL="228600" indent="-228600">
              <a:buAutoNum type="arabicParenBoth"/>
            </a:pPr>
            <a:r>
              <a:rPr lang="en-AU" b="1" baseline="0" dirty="0"/>
              <a:t>Butter fly effect in chaos theory: </a:t>
            </a:r>
            <a:r>
              <a:rPr lang="en-AU" sz="1200" b="0" i="0" kern="1200" dirty="0">
                <a:solidFill>
                  <a:schemeClr val="tx1"/>
                </a:solidFill>
                <a:effectLst/>
                <a:latin typeface="+mn-lt"/>
                <a:ea typeface="+mn-ea"/>
                <a:cs typeface="+mn-cs"/>
              </a:rPr>
              <a:t> </a:t>
            </a:r>
            <a:r>
              <a:rPr lang="en-AU" sz="1200" b="0" i="1" kern="1200" dirty="0">
                <a:solidFill>
                  <a:schemeClr val="tx1"/>
                </a:solidFill>
                <a:effectLst/>
                <a:latin typeface="+mn-lt"/>
                <a:ea typeface="+mn-ea"/>
                <a:cs typeface="+mn-cs"/>
              </a:rPr>
              <a:t>Does the flap of a butterfly’s wings in Brazil set off a tornado in Texas?</a:t>
            </a:r>
            <a:r>
              <a:rPr lang="en-AU" sz="1200" b="0" i="0" kern="1200" dirty="0">
                <a:solidFill>
                  <a:schemeClr val="tx1"/>
                </a:solidFill>
                <a:effectLst/>
                <a:latin typeface="+mn-lt"/>
                <a:ea typeface="+mn-ea"/>
                <a:cs typeface="+mn-cs"/>
              </a:rPr>
              <a:t> </a:t>
            </a:r>
            <a:endParaRPr lang="en-AU" b="1" baseline="0" dirty="0"/>
          </a:p>
          <a:p>
            <a:pPr marL="228600" indent="-228600">
              <a:buAutoNum type="arabicParenBoth"/>
            </a:pPr>
            <a:r>
              <a:rPr lang="en-AU" baseline="0" dirty="0">
                <a:sym typeface="Wingdings" panose="05000000000000000000" pitchFamily="2" charset="2"/>
              </a:rPr>
              <a:t>loss of a </a:t>
            </a:r>
            <a:r>
              <a:rPr lang="en-AU" b="1" baseline="0" dirty="0">
                <a:sym typeface="Wingdings" panose="05000000000000000000" pitchFamily="2" charset="2"/>
              </a:rPr>
              <a:t>horseshoe nail </a:t>
            </a:r>
            <a:r>
              <a:rPr lang="en-AU" baseline="0" dirty="0">
                <a:sym typeface="Wingdings" panose="05000000000000000000" pitchFamily="2" charset="2"/>
              </a:rPr>
              <a:t>–&gt; the loss of a kingdom because of a horseshoe nail.</a:t>
            </a:r>
          </a:p>
        </p:txBody>
      </p:sp>
      <p:sp>
        <p:nvSpPr>
          <p:cNvPr id="4" name="Slide Number Placeholder 3"/>
          <p:cNvSpPr>
            <a:spLocks noGrp="1"/>
          </p:cNvSpPr>
          <p:nvPr>
            <p:ph type="sldNum" sz="quarter" idx="10"/>
          </p:nvPr>
        </p:nvSpPr>
        <p:spPr/>
        <p:txBody>
          <a:bodyPr/>
          <a:lstStyle/>
          <a:p>
            <a:fld id="{2128C508-9378-416B-A78D-286D55287404}" type="slidenum">
              <a:rPr lang="en-US" smtClean="0"/>
              <a:pPr/>
              <a:t>64</a:t>
            </a:fld>
            <a:endParaRPr lang="en-US"/>
          </a:p>
        </p:txBody>
      </p:sp>
      <p:sp>
        <p:nvSpPr>
          <p:cNvPr id="5" name="Footer Placeholder 4">
            <a:extLst>
              <a:ext uri="{FF2B5EF4-FFF2-40B4-BE49-F238E27FC236}">
                <a16:creationId xmlns:a16="http://schemas.microsoft.com/office/drawing/2014/main" id="{3D867B6A-D07D-4139-8BDE-0D0BB46BE890}"/>
              </a:ext>
            </a:extLst>
          </p:cNvPr>
          <p:cNvSpPr>
            <a:spLocks noGrp="1"/>
          </p:cNvSpPr>
          <p:nvPr>
            <p:ph type="ftr" sz="quarter" idx="4"/>
          </p:nvPr>
        </p:nvSpPr>
        <p:spPr/>
        <p:txBody>
          <a:bodyPr/>
          <a:lstStyle/>
          <a:p>
            <a:r>
              <a:rPr lang="en-AU"/>
              <a:t>Acknoledgerment</a:t>
            </a:r>
          </a:p>
        </p:txBody>
      </p:sp>
    </p:spTree>
    <p:extLst>
      <p:ext uri="{BB962C8B-B14F-4D97-AF65-F5344CB8AC3E}">
        <p14:creationId xmlns:p14="http://schemas.microsoft.com/office/powerpoint/2010/main" val="3889253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Yelp, </a:t>
            </a:r>
            <a:r>
              <a:rPr lang="en-AU" dirty="0" err="1"/>
              <a:t>Fouresquare</a:t>
            </a:r>
            <a:r>
              <a:rPr lang="en-AU" dirty="0"/>
              <a:t>, </a:t>
            </a:r>
          </a:p>
        </p:txBody>
      </p:sp>
      <p:sp>
        <p:nvSpPr>
          <p:cNvPr id="4" name="Slide Number Placeholder 3"/>
          <p:cNvSpPr>
            <a:spLocks noGrp="1"/>
          </p:cNvSpPr>
          <p:nvPr>
            <p:ph type="sldNum" sz="quarter" idx="10"/>
          </p:nvPr>
        </p:nvSpPr>
        <p:spPr/>
        <p:txBody>
          <a:bodyPr/>
          <a:lstStyle/>
          <a:p>
            <a:fld id="{2128C508-9378-416B-A78D-286D55287404}" type="slidenum">
              <a:rPr lang="en-US" smtClean="0"/>
              <a:pPr/>
              <a:t>66</a:t>
            </a:fld>
            <a:endParaRPr lang="en-US"/>
          </a:p>
        </p:txBody>
      </p:sp>
      <p:sp>
        <p:nvSpPr>
          <p:cNvPr id="5" name="Footer Placeholder 4">
            <a:extLst>
              <a:ext uri="{FF2B5EF4-FFF2-40B4-BE49-F238E27FC236}">
                <a16:creationId xmlns:a16="http://schemas.microsoft.com/office/drawing/2014/main" id="{95CB0BCE-71A4-4335-91B1-81D131596EE0}"/>
              </a:ext>
            </a:extLst>
          </p:cNvPr>
          <p:cNvSpPr>
            <a:spLocks noGrp="1"/>
          </p:cNvSpPr>
          <p:nvPr>
            <p:ph type="ftr" sz="quarter" idx="4"/>
          </p:nvPr>
        </p:nvSpPr>
        <p:spPr/>
        <p:txBody>
          <a:bodyPr/>
          <a:lstStyle/>
          <a:p>
            <a:r>
              <a:rPr lang="en-AU"/>
              <a:t>Acknoledgerment</a:t>
            </a:r>
          </a:p>
        </p:txBody>
      </p:sp>
    </p:spTree>
    <p:extLst>
      <p:ext uri="{BB962C8B-B14F-4D97-AF65-F5344CB8AC3E}">
        <p14:creationId xmlns:p14="http://schemas.microsoft.com/office/powerpoint/2010/main" val="2808244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Yelp, </a:t>
            </a:r>
            <a:r>
              <a:rPr lang="en-AU" dirty="0" err="1"/>
              <a:t>Fouresquare</a:t>
            </a:r>
            <a:r>
              <a:rPr lang="en-AU"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i="1" dirty="0">
                <a:latin typeface="Comic Sans MS" panose="030F0702030302020204" pitchFamily="66" charset="0"/>
              </a:rPr>
              <a:t>"Please translate these roman numerals mcmxcviii thank you.“  - </a:t>
            </a:r>
            <a:r>
              <a:rPr lang="en-AU" dirty="0" err="1"/>
              <a:t>Grandama</a:t>
            </a:r>
            <a:r>
              <a:rPr lang="en-AU" dirty="0"/>
              <a:t> </a:t>
            </a:r>
          </a:p>
          <a:p>
            <a:r>
              <a:rPr lang="en-AU" sz="1200" b="0" i="0" kern="1200" dirty="0">
                <a:solidFill>
                  <a:schemeClr val="tx1"/>
                </a:solidFill>
                <a:effectLst/>
                <a:latin typeface="+mn-lt"/>
                <a:ea typeface="+mn-ea"/>
                <a:cs typeface="+mn-cs"/>
              </a:rPr>
              <a:t>Google UK thanked “Ben’s Nan” saying: “In a world of billions of searches, yours made us smile. “Oh, and it’s 1998,” it added. “Thank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2128C508-9378-416B-A78D-286D55287404}" type="slidenum">
              <a:rPr lang="en-US" smtClean="0"/>
              <a:pPr/>
              <a:t>67</a:t>
            </a:fld>
            <a:endParaRPr lang="en-US"/>
          </a:p>
        </p:txBody>
      </p:sp>
      <p:sp>
        <p:nvSpPr>
          <p:cNvPr id="5" name="Footer Placeholder 4">
            <a:extLst>
              <a:ext uri="{FF2B5EF4-FFF2-40B4-BE49-F238E27FC236}">
                <a16:creationId xmlns:a16="http://schemas.microsoft.com/office/drawing/2014/main" id="{A08EE87D-F04A-47D2-B6E8-7C744DDE9F3D}"/>
              </a:ext>
            </a:extLst>
          </p:cNvPr>
          <p:cNvSpPr>
            <a:spLocks noGrp="1"/>
          </p:cNvSpPr>
          <p:nvPr>
            <p:ph type="ftr" sz="quarter" idx="4"/>
          </p:nvPr>
        </p:nvSpPr>
        <p:spPr/>
        <p:txBody>
          <a:bodyPr/>
          <a:lstStyle/>
          <a:p>
            <a:r>
              <a:rPr lang="en-AU"/>
              <a:t>Acknoledgerment</a:t>
            </a:r>
          </a:p>
        </p:txBody>
      </p:sp>
    </p:spTree>
    <p:extLst>
      <p:ext uri="{BB962C8B-B14F-4D97-AF65-F5344CB8AC3E}">
        <p14:creationId xmlns:p14="http://schemas.microsoft.com/office/powerpoint/2010/main" val="202128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work for the same companies</a:t>
            </a:r>
            <a:r>
              <a:rPr lang="en-US" sz="1200" dirty="0"/>
              <a:t>, </a:t>
            </a:r>
            <a:r>
              <a:rPr lang="en-US" sz="1200" i="1" dirty="0"/>
              <a:t>belong to the same social groups</a:t>
            </a:r>
            <a:r>
              <a:rPr lang="en-US" sz="1200" dirty="0"/>
              <a:t> etc. </a:t>
            </a:r>
            <a:r>
              <a:rPr lang="en-AU" sz="1200" b="1" dirty="0">
                <a:solidFill>
                  <a:srgbClr val="222222"/>
                </a:solidFill>
              </a:rPr>
              <a:t> </a:t>
            </a:r>
            <a:endParaRPr lang="en-AU" sz="1200" dirty="0"/>
          </a:p>
          <a:p>
            <a:endParaRPr lang="en-AU" dirty="0"/>
          </a:p>
        </p:txBody>
      </p:sp>
      <p:sp>
        <p:nvSpPr>
          <p:cNvPr id="4" name="Slide Number Placeholder 3"/>
          <p:cNvSpPr>
            <a:spLocks noGrp="1"/>
          </p:cNvSpPr>
          <p:nvPr>
            <p:ph type="sldNum" sz="quarter" idx="10"/>
          </p:nvPr>
        </p:nvSpPr>
        <p:spPr/>
        <p:txBody>
          <a:bodyPr/>
          <a:lstStyle/>
          <a:p>
            <a:fld id="{2128C508-9378-416B-A78D-286D55287404}" type="slidenum">
              <a:rPr lang="en-US" smtClean="0"/>
              <a:pPr/>
              <a:t>68</a:t>
            </a:fld>
            <a:endParaRPr lang="en-US"/>
          </a:p>
        </p:txBody>
      </p:sp>
      <p:sp>
        <p:nvSpPr>
          <p:cNvPr id="5" name="Footer Placeholder 4">
            <a:extLst>
              <a:ext uri="{FF2B5EF4-FFF2-40B4-BE49-F238E27FC236}">
                <a16:creationId xmlns:a16="http://schemas.microsoft.com/office/drawing/2014/main" id="{1F07FFF0-7300-45D8-9387-941058A1BFCE}"/>
              </a:ext>
            </a:extLst>
          </p:cNvPr>
          <p:cNvSpPr>
            <a:spLocks noGrp="1"/>
          </p:cNvSpPr>
          <p:nvPr>
            <p:ph type="ftr" sz="quarter" idx="4"/>
          </p:nvPr>
        </p:nvSpPr>
        <p:spPr/>
        <p:txBody>
          <a:bodyPr/>
          <a:lstStyle/>
          <a:p>
            <a:r>
              <a:rPr lang="en-AU"/>
              <a:t>Acknoledgerment</a:t>
            </a:r>
          </a:p>
        </p:txBody>
      </p:sp>
    </p:spTree>
    <p:extLst>
      <p:ext uri="{BB962C8B-B14F-4D97-AF65-F5344CB8AC3E}">
        <p14:creationId xmlns:p14="http://schemas.microsoft.com/office/powerpoint/2010/main" val="1345315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128C508-9378-416B-A78D-286D55287404}" type="slidenum">
              <a:rPr lang="en-US" smtClean="0"/>
              <a:pPr/>
              <a:t>69</a:t>
            </a:fld>
            <a:endParaRPr lang="en-US"/>
          </a:p>
        </p:txBody>
      </p:sp>
      <p:sp>
        <p:nvSpPr>
          <p:cNvPr id="5" name="Footer Placeholder 4">
            <a:extLst>
              <a:ext uri="{FF2B5EF4-FFF2-40B4-BE49-F238E27FC236}">
                <a16:creationId xmlns:a16="http://schemas.microsoft.com/office/drawing/2014/main" id="{B8BEF041-E61B-4DF8-8F33-7767EC216138}"/>
              </a:ext>
            </a:extLst>
          </p:cNvPr>
          <p:cNvSpPr>
            <a:spLocks noGrp="1"/>
          </p:cNvSpPr>
          <p:nvPr>
            <p:ph type="ftr" sz="quarter" idx="4"/>
          </p:nvPr>
        </p:nvSpPr>
        <p:spPr/>
        <p:txBody>
          <a:bodyPr/>
          <a:lstStyle/>
          <a:p>
            <a:r>
              <a:rPr lang="en-AU"/>
              <a:t>Acknoledgerment</a:t>
            </a:r>
          </a:p>
        </p:txBody>
      </p:sp>
    </p:spTree>
    <p:extLst>
      <p:ext uri="{BB962C8B-B14F-4D97-AF65-F5344CB8AC3E}">
        <p14:creationId xmlns:p14="http://schemas.microsoft.com/office/powerpoint/2010/main" val="329861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6784F4-57B7-484E-9848-E24DDB6A61BD}" type="slidenum">
              <a:rPr lang="en-US" smtClean="0"/>
              <a:t>70</a:t>
            </a:fld>
            <a:endParaRPr lang="en-US"/>
          </a:p>
        </p:txBody>
      </p:sp>
    </p:spTree>
    <p:extLst>
      <p:ext uri="{BB962C8B-B14F-4D97-AF65-F5344CB8AC3E}">
        <p14:creationId xmlns:p14="http://schemas.microsoft.com/office/powerpoint/2010/main" val="2254298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AU" dirty="0"/>
              <a:t>Nowadays, we live in a highly connected world. </a:t>
            </a:r>
            <a:r>
              <a:rPr lang="en-US" altLang="en-US" dirty="0"/>
              <a:t>e.g., easy to reach a place, to reach a person or to find information</a:t>
            </a:r>
            <a:endParaRPr lang="en-AU" dirty="0"/>
          </a:p>
          <a:p>
            <a:pPr marL="0" indent="0">
              <a:buNone/>
            </a:pPr>
            <a:r>
              <a:rPr lang="en-AU" dirty="0"/>
              <a:t>I believe you may have your own examples about networks; </a:t>
            </a:r>
          </a:p>
          <a:p>
            <a:pPr marL="0" indent="0">
              <a:buNone/>
            </a:pPr>
            <a:endParaRPr lang="en-AU" dirty="0"/>
          </a:p>
          <a:p>
            <a:pPr marL="0" indent="0">
              <a:buNone/>
            </a:pPr>
            <a:r>
              <a:rPr lang="en-AU" dirty="0"/>
              <a:t>Given various kind of network data, it is essential for us to investigate the problem in the context of networks. That is, in addition to each individual object, we also need to consider the topology of the objects. </a:t>
            </a:r>
          </a:p>
          <a:p>
            <a:pPr marL="0" indent="0">
              <a:buNone/>
            </a:pPr>
            <a:endParaRPr lang="en-AU" dirty="0"/>
          </a:p>
          <a:p>
            <a:pPr marL="0" indent="0">
              <a:buNone/>
            </a:pPr>
            <a:r>
              <a:rPr lang="en-AU" dirty="0"/>
              <a:t>in some application, we can achieve better performance if we consider the problem in the context of networks. </a:t>
            </a:r>
          </a:p>
          <a:p>
            <a:pPr marL="0" indent="0">
              <a:buNone/>
            </a:pPr>
            <a:endParaRPr lang="en-AU" dirty="0"/>
          </a:p>
          <a:p>
            <a:pPr marL="0" indent="0">
              <a:buNone/>
            </a:pPr>
            <a:r>
              <a:rPr lang="en-AU" dirty="0"/>
              <a:t>--- In recent years, I have had conversations with my friends in some big IT companies such as Alibaba, Facebook, and Google. To</a:t>
            </a:r>
            <a:r>
              <a:rPr lang="zh-CN" altLang="en-US" dirty="0"/>
              <a:t> </a:t>
            </a:r>
            <a:r>
              <a:rPr lang="en-AU" altLang="zh-CN" dirty="0"/>
              <a:t>have</a:t>
            </a:r>
            <a:r>
              <a:rPr lang="zh-CN" altLang="en-US" dirty="0"/>
              <a:t> </a:t>
            </a:r>
            <a:r>
              <a:rPr lang="en-AU" altLang="zh-CN" dirty="0"/>
              <a:t>a</a:t>
            </a:r>
            <a:r>
              <a:rPr lang="zh-CN" altLang="en-US" dirty="0"/>
              <a:t> </a:t>
            </a:r>
            <a:r>
              <a:rPr lang="en-AU" altLang="zh-CN" dirty="0"/>
              <a:t>good</a:t>
            </a:r>
            <a:r>
              <a:rPr lang="zh-CN" altLang="en-US" dirty="0"/>
              <a:t> </a:t>
            </a:r>
            <a:r>
              <a:rPr lang="en-AU" altLang="zh-CN" dirty="0"/>
              <a:t>KPI, you need to try something new. A new trend is to integrate the network information to further enhance the performance of their systems.  </a:t>
            </a:r>
            <a:endParaRPr lang="en-AU" dirty="0"/>
          </a:p>
          <a:p>
            <a:pPr marL="0" indent="0">
              <a:buNone/>
            </a:pPr>
            <a:endParaRPr lang="en-AU" dirty="0"/>
          </a:p>
          <a:p>
            <a:pPr marL="0" indent="0">
              <a:buNone/>
            </a:pPr>
            <a:r>
              <a:rPr lang="en-AU" dirty="0"/>
              <a:t>Following are two examples;</a:t>
            </a:r>
          </a:p>
          <a:p>
            <a:pPr marL="228600" indent="-228600">
              <a:buAutoNum type="arabicParenBoth"/>
            </a:pPr>
            <a:r>
              <a:rPr lang="en-AU" b="1" dirty="0"/>
              <a:t>Money laundering detection. (transform</a:t>
            </a:r>
            <a:r>
              <a:rPr lang="en-US" altLang="zh-CN" b="1" dirty="0"/>
              <a:t> dirty money  into clean money)</a:t>
            </a:r>
            <a:endParaRPr lang="en-AU" b="1" dirty="0"/>
          </a:p>
          <a:p>
            <a:pPr marL="228600" indent="-228600">
              <a:buAutoNum type="arabicParenBoth"/>
            </a:pPr>
            <a:r>
              <a:rPr lang="en-AU" b="1" dirty="0"/>
              <a:t>Predict the spread of the virus</a:t>
            </a:r>
            <a:r>
              <a:rPr lang="en-AU" dirty="0"/>
              <a:t>. Ideally, if we can model the graph based on the social distancing measures between people,  for example, two people are connected if they are family members or have dinner together recently, then by applying some probabilistic models, for instance, how likely  a person will be infected by the given social distancing measure, then we can precisely prediction the spread of a virus.</a:t>
            </a:r>
          </a:p>
          <a:p>
            <a:pPr marL="0" indent="0">
              <a:buNone/>
            </a:pPr>
            <a:br>
              <a:rPr lang="en-AU" dirty="0"/>
            </a:br>
            <a:r>
              <a:rPr lang="en-AU" dirty="0"/>
              <a:t> </a:t>
            </a:r>
          </a:p>
          <a:p>
            <a:pPr marL="0" indent="0">
              <a:buNone/>
            </a:pPr>
            <a:endParaRPr lang="en-AU" dirty="0"/>
          </a:p>
          <a:p>
            <a:pPr marL="228600" indent="-228600">
              <a:buAutoNum type="arabicParenBoth"/>
            </a:pPr>
            <a:endParaRPr lang="en-AU" dirty="0"/>
          </a:p>
          <a:p>
            <a:pPr marL="228600" indent="-228600">
              <a:buAutoNum type="arabicParenBoth"/>
            </a:pPr>
            <a:endParaRPr lang="en-AU" dirty="0"/>
          </a:p>
          <a:p>
            <a:pPr marL="0" indent="0">
              <a:buNone/>
            </a:pPr>
            <a:r>
              <a:rPr lang="en-AU" dirty="0"/>
              <a:t> </a:t>
            </a:r>
          </a:p>
          <a:p>
            <a:pPr marL="228600" indent="-228600">
              <a:buAutoNum type="arabicParenBoth"/>
            </a:pPr>
            <a:endParaRPr lang="en-AU" dirty="0"/>
          </a:p>
        </p:txBody>
      </p:sp>
      <p:sp>
        <p:nvSpPr>
          <p:cNvPr id="4" name="Slide Number Placeholder 3"/>
          <p:cNvSpPr>
            <a:spLocks noGrp="1"/>
          </p:cNvSpPr>
          <p:nvPr>
            <p:ph type="sldNum" sz="quarter" idx="10"/>
          </p:nvPr>
        </p:nvSpPr>
        <p:spPr/>
        <p:txBody>
          <a:bodyPr/>
          <a:lstStyle/>
          <a:p>
            <a:fld id="{2128C508-9378-416B-A78D-286D55287404}" type="slidenum">
              <a:rPr lang="en-US" smtClean="0"/>
              <a:pPr/>
              <a:t>22</a:t>
            </a:fld>
            <a:endParaRPr lang="en-US"/>
          </a:p>
        </p:txBody>
      </p:sp>
      <p:sp>
        <p:nvSpPr>
          <p:cNvPr id="5" name="Footer Placeholder 4">
            <a:extLst>
              <a:ext uri="{FF2B5EF4-FFF2-40B4-BE49-F238E27FC236}">
                <a16:creationId xmlns:a16="http://schemas.microsoft.com/office/drawing/2014/main" id="{210C7571-F170-46BA-BFD0-B37C89DC6672}"/>
              </a:ext>
            </a:extLst>
          </p:cNvPr>
          <p:cNvSpPr>
            <a:spLocks noGrp="1"/>
          </p:cNvSpPr>
          <p:nvPr>
            <p:ph type="ftr" sz="quarter" idx="4"/>
          </p:nvPr>
        </p:nvSpPr>
        <p:spPr/>
        <p:txBody>
          <a:bodyPr/>
          <a:lstStyle/>
          <a:p>
            <a:r>
              <a:rPr lang="en-AU"/>
              <a:t>Acknoledgerment</a:t>
            </a:r>
          </a:p>
        </p:txBody>
      </p:sp>
    </p:spTree>
    <p:extLst>
      <p:ext uri="{BB962C8B-B14F-4D97-AF65-F5344CB8AC3E}">
        <p14:creationId xmlns:p14="http://schemas.microsoft.com/office/powerpoint/2010/main" val="1243861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When I start designing this subject, I feel the Facebook ego-network is a perfect example.</a:t>
            </a:r>
          </a:p>
          <a:p>
            <a:r>
              <a:rPr lang="en-AU" dirty="0"/>
              <a:t>Here, a node is a person and the link shows the friendship.</a:t>
            </a:r>
          </a:p>
          <a:p>
            <a:endParaRPr lang="en-AU" dirty="0"/>
          </a:p>
          <a:p>
            <a:r>
              <a:rPr lang="en-AU" dirty="0"/>
              <a:t>An </a:t>
            </a:r>
            <a:r>
              <a:rPr lang="en-AU" b="1" dirty="0"/>
              <a:t>ego-network</a:t>
            </a:r>
            <a:r>
              <a:rPr lang="en-AU" dirty="0"/>
              <a:t> on Facebook is constructed like this:</a:t>
            </a:r>
          </a:p>
          <a:p>
            <a:r>
              <a:rPr lang="en-AU" dirty="0"/>
              <a:t>Firstly, you are the centre of this network, then connected to your friends .</a:t>
            </a:r>
          </a:p>
          <a:p>
            <a:r>
              <a:rPr lang="en-AU" dirty="0"/>
              <a:t>Then we also consider the connection between them. </a:t>
            </a:r>
          </a:p>
          <a:p>
            <a:endParaRPr lang="en-AU" dirty="0"/>
          </a:p>
          <a:p>
            <a:r>
              <a:rPr lang="en-AU" dirty="0"/>
              <a:t>By using some visualization and analysis tools (e.g., </a:t>
            </a:r>
            <a:r>
              <a:rPr lang="en-AU" dirty="0" err="1"/>
              <a:t>gephi</a:t>
            </a:r>
            <a:r>
              <a:rPr lang="en-AU" dirty="0"/>
              <a:t>), very likely, you will find some communities.</a:t>
            </a:r>
          </a:p>
          <a:p>
            <a:r>
              <a:rPr lang="en-AU" dirty="0"/>
              <a:t>Such as friends from the high school, friends from the University and friends from the same club</a:t>
            </a:r>
          </a:p>
          <a:p>
            <a:r>
              <a:rPr lang="en-AU" dirty="0"/>
              <a:t>Because they are likely to know each other. </a:t>
            </a:r>
          </a:p>
          <a:p>
            <a:r>
              <a:rPr lang="en-AU" dirty="0"/>
              <a:t>Or the students in this subject, it also provide an opportunity to form a community.</a:t>
            </a:r>
          </a:p>
          <a:p>
            <a:endParaRPr lang="en-AU" dirty="0"/>
          </a:p>
        </p:txBody>
      </p:sp>
      <p:sp>
        <p:nvSpPr>
          <p:cNvPr id="4" name="Slide Number Placeholder 3"/>
          <p:cNvSpPr>
            <a:spLocks noGrp="1"/>
          </p:cNvSpPr>
          <p:nvPr>
            <p:ph type="sldNum" sz="quarter" idx="10"/>
          </p:nvPr>
        </p:nvSpPr>
        <p:spPr/>
        <p:txBody>
          <a:bodyPr/>
          <a:lstStyle/>
          <a:p>
            <a:fld id="{2128C508-9378-416B-A78D-286D55287404}" type="slidenum">
              <a:rPr lang="en-US" smtClean="0"/>
              <a:pPr/>
              <a:t>23</a:t>
            </a:fld>
            <a:endParaRPr lang="en-US"/>
          </a:p>
        </p:txBody>
      </p:sp>
      <p:sp>
        <p:nvSpPr>
          <p:cNvPr id="5" name="Footer Placeholder 4">
            <a:extLst>
              <a:ext uri="{FF2B5EF4-FFF2-40B4-BE49-F238E27FC236}">
                <a16:creationId xmlns:a16="http://schemas.microsoft.com/office/drawing/2014/main" id="{9C7575E6-1408-4E28-A762-8173D156CBE5}"/>
              </a:ext>
            </a:extLst>
          </p:cNvPr>
          <p:cNvSpPr>
            <a:spLocks noGrp="1"/>
          </p:cNvSpPr>
          <p:nvPr>
            <p:ph type="ftr" sz="quarter" idx="4"/>
          </p:nvPr>
        </p:nvSpPr>
        <p:spPr/>
        <p:txBody>
          <a:bodyPr/>
          <a:lstStyle/>
          <a:p>
            <a:r>
              <a:rPr lang="en-AU"/>
              <a:t>Acknoledgerment</a:t>
            </a:r>
          </a:p>
        </p:txBody>
      </p:sp>
    </p:spTree>
    <p:extLst>
      <p:ext uri="{BB962C8B-B14F-4D97-AF65-F5344CB8AC3E}">
        <p14:creationId xmlns:p14="http://schemas.microsoft.com/office/powerpoint/2010/main" val="1411339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300" dirty="0"/>
              <a:t>Nowadays, there are around 2.5</a:t>
            </a:r>
            <a:r>
              <a:rPr lang="en-AU" sz="1300" b="1" dirty="0"/>
              <a:t> billion</a:t>
            </a:r>
            <a:r>
              <a:rPr lang="en-AU" sz="1300" dirty="0"/>
              <a:t> monthly active users on Facebook. Here is an</a:t>
            </a:r>
          </a:p>
          <a:p>
            <a:r>
              <a:rPr lang="en-AU" sz="1300" dirty="0"/>
              <a:t>visualization of the Facebook </a:t>
            </a:r>
          </a:p>
          <a:p>
            <a:endParaRPr lang="en-AU" sz="1300" dirty="0"/>
          </a:p>
          <a:p>
            <a:r>
              <a:rPr lang="en-AU" sz="1300" dirty="0"/>
              <a:t>This is a </a:t>
            </a:r>
            <a:r>
              <a:rPr lang="en-AU" sz="1300" b="1" dirty="0"/>
              <a:t>location-based visualization </a:t>
            </a:r>
            <a:r>
              <a:rPr lang="en-AU" sz="1300" dirty="0"/>
              <a:t>of Facebook network in 2011, Clearly see some hot areas : north America , Europe, </a:t>
            </a:r>
          </a:p>
          <a:p>
            <a:endParaRPr lang="en-AU" sz="1300" dirty="0"/>
          </a:p>
          <a:p>
            <a:endParaRPr lang="en-AU" sz="1300" dirty="0"/>
          </a:p>
          <a:p>
            <a:endParaRPr lang="en-US" sz="1300" dirty="0"/>
          </a:p>
          <a:p>
            <a:endParaRPr lang="en-AU" dirty="0"/>
          </a:p>
        </p:txBody>
      </p:sp>
      <p:sp>
        <p:nvSpPr>
          <p:cNvPr id="4" name="Slide Number Placeholder 3"/>
          <p:cNvSpPr>
            <a:spLocks noGrp="1"/>
          </p:cNvSpPr>
          <p:nvPr>
            <p:ph type="sldNum" sz="quarter" idx="10"/>
          </p:nvPr>
        </p:nvSpPr>
        <p:spPr/>
        <p:txBody>
          <a:bodyPr/>
          <a:lstStyle/>
          <a:p>
            <a:fld id="{2128C508-9378-416B-A78D-286D55287404}" type="slidenum">
              <a:rPr lang="en-US" smtClean="0"/>
              <a:pPr/>
              <a:t>24</a:t>
            </a:fld>
            <a:endParaRPr lang="en-US"/>
          </a:p>
        </p:txBody>
      </p:sp>
      <p:sp>
        <p:nvSpPr>
          <p:cNvPr id="5" name="Footer Placeholder 4">
            <a:extLst>
              <a:ext uri="{FF2B5EF4-FFF2-40B4-BE49-F238E27FC236}">
                <a16:creationId xmlns:a16="http://schemas.microsoft.com/office/drawing/2014/main" id="{685427FC-D4F8-4BC2-AD16-B6FB9C5C35BF}"/>
              </a:ext>
            </a:extLst>
          </p:cNvPr>
          <p:cNvSpPr>
            <a:spLocks noGrp="1"/>
          </p:cNvSpPr>
          <p:nvPr>
            <p:ph type="ftr" sz="quarter" idx="4"/>
          </p:nvPr>
        </p:nvSpPr>
        <p:spPr/>
        <p:txBody>
          <a:bodyPr/>
          <a:lstStyle/>
          <a:p>
            <a:r>
              <a:rPr lang="en-AU"/>
              <a:t>Acknoledgerment</a:t>
            </a:r>
          </a:p>
        </p:txBody>
      </p:sp>
    </p:spTree>
    <p:extLst>
      <p:ext uri="{BB962C8B-B14F-4D97-AF65-F5344CB8AC3E}">
        <p14:creationId xmlns:p14="http://schemas.microsoft.com/office/powerpoint/2010/main" val="2546326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also have location based social network,  due to the popularity of smart phone, we can easily find the locations of users.  This is critical in many applications such as Point of Interests recommendation, car booking like uber !</a:t>
            </a:r>
          </a:p>
        </p:txBody>
      </p:sp>
      <p:sp>
        <p:nvSpPr>
          <p:cNvPr id="4" name="Slide Number Placeholder 3"/>
          <p:cNvSpPr>
            <a:spLocks noGrp="1"/>
          </p:cNvSpPr>
          <p:nvPr>
            <p:ph type="sldNum" sz="quarter" idx="10"/>
          </p:nvPr>
        </p:nvSpPr>
        <p:spPr/>
        <p:txBody>
          <a:bodyPr/>
          <a:lstStyle/>
          <a:p>
            <a:fld id="{2128C508-9378-416B-A78D-286D55287404}" type="slidenum">
              <a:rPr lang="en-US" smtClean="0"/>
              <a:pPr/>
              <a:t>25</a:t>
            </a:fld>
            <a:endParaRPr lang="en-US"/>
          </a:p>
        </p:txBody>
      </p:sp>
      <p:sp>
        <p:nvSpPr>
          <p:cNvPr id="5" name="Footer Placeholder 4">
            <a:extLst>
              <a:ext uri="{FF2B5EF4-FFF2-40B4-BE49-F238E27FC236}">
                <a16:creationId xmlns:a16="http://schemas.microsoft.com/office/drawing/2014/main" id="{EF8C34D9-5598-4238-A12B-D2F0DED054F2}"/>
              </a:ext>
            </a:extLst>
          </p:cNvPr>
          <p:cNvSpPr>
            <a:spLocks noGrp="1"/>
          </p:cNvSpPr>
          <p:nvPr>
            <p:ph type="ftr" sz="quarter" idx="4"/>
          </p:nvPr>
        </p:nvSpPr>
        <p:spPr/>
        <p:txBody>
          <a:bodyPr/>
          <a:lstStyle/>
          <a:p>
            <a:r>
              <a:rPr lang="en-AU"/>
              <a:t>Acknoledgerment</a:t>
            </a:r>
          </a:p>
        </p:txBody>
      </p:sp>
    </p:spTree>
    <p:extLst>
      <p:ext uri="{BB962C8B-B14F-4D97-AF65-F5344CB8AC3E}">
        <p14:creationId xmlns:p14="http://schemas.microsoft.com/office/powerpoint/2010/main" val="1677495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300" b="1" dirty="0"/>
              <a:t>Citation Network</a:t>
            </a:r>
            <a:r>
              <a:rPr lang="en-AU" sz="1300" dirty="0"/>
              <a:t> is a </a:t>
            </a:r>
            <a:r>
              <a:rPr lang="en-AU" sz="1300" dirty="0">
                <a:hlinkClick r:id="rId3" tooltip="Social network"/>
              </a:rPr>
              <a:t>Social network</a:t>
            </a:r>
            <a:r>
              <a:rPr lang="en-AU" sz="1300" dirty="0"/>
              <a:t> which contains paper sources and linked by co-citation relationships.</a:t>
            </a:r>
          </a:p>
          <a:p>
            <a:r>
              <a:rPr lang="en-AU" sz="1300" dirty="0"/>
              <a:t>Say a node is  paper, and there is a directed edge between two papers a and b if a cites b.</a:t>
            </a:r>
          </a:p>
          <a:p>
            <a:endParaRPr lang="en-AU" sz="1300" dirty="0"/>
          </a:p>
          <a:p>
            <a:r>
              <a:rPr lang="en-AU" sz="1300" dirty="0"/>
              <a:t>Based on the citation network, we can find the most influential papers (heavily cited);</a:t>
            </a:r>
          </a:p>
          <a:p>
            <a:r>
              <a:rPr lang="en-AU" sz="1300" dirty="0"/>
              <a:t>Example, R-tree, only one paper, not continue , but extremely high citation;</a:t>
            </a:r>
          </a:p>
          <a:p>
            <a:endParaRPr lang="en-AU" sz="1300" dirty="0"/>
          </a:p>
          <a:p>
            <a:r>
              <a:rPr lang="en-AU" sz="1300" dirty="0"/>
              <a:t>An important evaluation of the impact for your track record; Especially for some prestigious fellowship such as ACM fellow and IEEE fellow</a:t>
            </a:r>
          </a:p>
          <a:p>
            <a:endParaRPr lang="en-AU" dirty="0"/>
          </a:p>
        </p:txBody>
      </p:sp>
      <p:sp>
        <p:nvSpPr>
          <p:cNvPr id="4" name="Slide Number Placeholder 3"/>
          <p:cNvSpPr>
            <a:spLocks noGrp="1"/>
          </p:cNvSpPr>
          <p:nvPr>
            <p:ph type="sldNum" sz="quarter" idx="10"/>
          </p:nvPr>
        </p:nvSpPr>
        <p:spPr/>
        <p:txBody>
          <a:bodyPr/>
          <a:lstStyle/>
          <a:p>
            <a:fld id="{2128C508-9378-416B-A78D-286D55287404}" type="slidenum">
              <a:rPr lang="en-US" smtClean="0"/>
              <a:pPr/>
              <a:t>26</a:t>
            </a:fld>
            <a:endParaRPr lang="en-US"/>
          </a:p>
        </p:txBody>
      </p:sp>
      <p:sp>
        <p:nvSpPr>
          <p:cNvPr id="5" name="Footer Placeholder 4">
            <a:extLst>
              <a:ext uri="{FF2B5EF4-FFF2-40B4-BE49-F238E27FC236}">
                <a16:creationId xmlns:a16="http://schemas.microsoft.com/office/drawing/2014/main" id="{B05067F1-A223-48B6-A89E-D848FB21634A}"/>
              </a:ext>
            </a:extLst>
          </p:cNvPr>
          <p:cNvSpPr>
            <a:spLocks noGrp="1"/>
          </p:cNvSpPr>
          <p:nvPr>
            <p:ph type="ftr" sz="quarter" idx="4"/>
          </p:nvPr>
        </p:nvSpPr>
        <p:spPr/>
        <p:txBody>
          <a:bodyPr/>
          <a:lstStyle/>
          <a:p>
            <a:r>
              <a:rPr lang="en-AU"/>
              <a:t>Acknoledgerment</a:t>
            </a:r>
          </a:p>
        </p:txBody>
      </p:sp>
    </p:spTree>
    <p:extLst>
      <p:ext uri="{BB962C8B-B14F-4D97-AF65-F5344CB8AC3E}">
        <p14:creationId xmlns:p14="http://schemas.microsoft.com/office/powerpoint/2010/main" val="3852374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Node :  webpages , link : hyper links</a:t>
            </a:r>
          </a:p>
          <a:p>
            <a:r>
              <a:rPr lang="en-AU" dirty="0"/>
              <a:t>We can get “every thing” from WWW,  massive information </a:t>
            </a:r>
          </a:p>
          <a:p>
            <a:endParaRPr lang="en-AU" dirty="0"/>
          </a:p>
          <a:p>
            <a:r>
              <a:rPr lang="en-AU" dirty="0"/>
              <a:t>This is a 3D illustration </a:t>
            </a:r>
            <a:r>
              <a:rPr lang="en-AU" dirty="0" err="1"/>
              <a:t>xxxxxx</a:t>
            </a:r>
            <a:r>
              <a:rPr lang="en-AU" dirty="0"/>
              <a:t> </a:t>
            </a:r>
          </a:p>
          <a:p>
            <a:r>
              <a:rPr lang="en-AU" dirty="0"/>
              <a:t> </a:t>
            </a:r>
          </a:p>
          <a:p>
            <a:r>
              <a:rPr lang="en-AU" dirty="0"/>
              <a:t>How to organize and how to search !!</a:t>
            </a:r>
          </a:p>
          <a:p>
            <a:r>
              <a:rPr lang="en-AU" dirty="0"/>
              <a:t>Internet is the key for the organization, and Google is the key to help us to explore it !</a:t>
            </a:r>
          </a:p>
        </p:txBody>
      </p:sp>
      <p:sp>
        <p:nvSpPr>
          <p:cNvPr id="4" name="Slide Number Placeholder 3"/>
          <p:cNvSpPr>
            <a:spLocks noGrp="1"/>
          </p:cNvSpPr>
          <p:nvPr>
            <p:ph type="sldNum" sz="quarter" idx="10"/>
          </p:nvPr>
        </p:nvSpPr>
        <p:spPr/>
        <p:txBody>
          <a:bodyPr/>
          <a:lstStyle/>
          <a:p>
            <a:fld id="{2128C508-9378-416B-A78D-286D55287404}" type="slidenum">
              <a:rPr lang="en-US" smtClean="0"/>
              <a:pPr/>
              <a:t>27</a:t>
            </a:fld>
            <a:endParaRPr lang="en-US"/>
          </a:p>
        </p:txBody>
      </p:sp>
      <p:sp>
        <p:nvSpPr>
          <p:cNvPr id="5" name="Footer Placeholder 4">
            <a:extLst>
              <a:ext uri="{FF2B5EF4-FFF2-40B4-BE49-F238E27FC236}">
                <a16:creationId xmlns:a16="http://schemas.microsoft.com/office/drawing/2014/main" id="{9533C6A5-EE3E-4587-86C3-4631E1ECB38E}"/>
              </a:ext>
            </a:extLst>
          </p:cNvPr>
          <p:cNvSpPr>
            <a:spLocks noGrp="1"/>
          </p:cNvSpPr>
          <p:nvPr>
            <p:ph type="ftr" sz="quarter" idx="4"/>
          </p:nvPr>
        </p:nvSpPr>
        <p:spPr/>
        <p:txBody>
          <a:bodyPr/>
          <a:lstStyle/>
          <a:p>
            <a:r>
              <a:rPr lang="en-AU"/>
              <a:t>Acknoledgerment</a:t>
            </a:r>
          </a:p>
        </p:txBody>
      </p:sp>
    </p:spTree>
    <p:extLst>
      <p:ext uri="{BB962C8B-B14F-4D97-AF65-F5344CB8AC3E}">
        <p14:creationId xmlns:p14="http://schemas.microsoft.com/office/powerpoint/2010/main" val="3747367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Capital V and Capital E</a:t>
            </a:r>
            <a:endParaRPr lang="zh-CN" altLang="en-US" dirty="0"/>
          </a:p>
        </p:txBody>
      </p:sp>
      <p:sp>
        <p:nvSpPr>
          <p:cNvPr id="4" name="页脚占位符 3"/>
          <p:cNvSpPr>
            <a:spLocks noGrp="1"/>
          </p:cNvSpPr>
          <p:nvPr>
            <p:ph type="ftr" sz="quarter" idx="4"/>
          </p:nvPr>
        </p:nvSpPr>
        <p:spPr/>
        <p:txBody>
          <a:bodyPr/>
          <a:lstStyle/>
          <a:p>
            <a:r>
              <a:rPr lang="en-AU"/>
              <a:t>Acknoledgerment</a:t>
            </a:r>
          </a:p>
        </p:txBody>
      </p:sp>
      <p:sp>
        <p:nvSpPr>
          <p:cNvPr id="5" name="灯片编号占位符 4"/>
          <p:cNvSpPr>
            <a:spLocks noGrp="1"/>
          </p:cNvSpPr>
          <p:nvPr>
            <p:ph type="sldNum" sz="quarter" idx="5"/>
          </p:nvPr>
        </p:nvSpPr>
        <p:spPr/>
        <p:txBody>
          <a:bodyPr/>
          <a:lstStyle/>
          <a:p>
            <a:fld id="{67A57DAC-714A-4FA5-853A-145BAB3C4FCB}" type="slidenum">
              <a:rPr lang="en-AU" smtClean="0"/>
              <a:t>29</a:t>
            </a:fld>
            <a:endParaRPr lang="en-AU"/>
          </a:p>
        </p:txBody>
      </p:sp>
    </p:spTree>
    <p:extLst>
      <p:ext uri="{BB962C8B-B14F-4D97-AF65-F5344CB8AC3E}">
        <p14:creationId xmlns:p14="http://schemas.microsoft.com/office/powerpoint/2010/main" val="3063176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52D8F1-025F-1B45-BD8A-D1664CE56EAC}"/>
              </a:ext>
            </a:extLst>
          </p:cNvPr>
          <p:cNvPicPr>
            <a:picLocks noChangeAspect="1"/>
          </p:cNvPicPr>
          <p:nvPr userDrawn="1"/>
        </p:nvPicPr>
        <p:blipFill>
          <a:blip r:embed="rId2"/>
          <a:stretch>
            <a:fillRect/>
          </a:stretch>
        </p:blipFill>
        <p:spPr>
          <a:xfrm>
            <a:off x="2273346" y="-446589"/>
            <a:ext cx="7124888" cy="7674796"/>
          </a:xfrm>
          <a:prstGeom prst="rect">
            <a:avLst/>
          </a:prstGeom>
        </p:spPr>
      </p:pic>
      <p:sp>
        <p:nvSpPr>
          <p:cNvPr id="8" name="Rectangle 7">
            <a:extLst>
              <a:ext uri="{FF2B5EF4-FFF2-40B4-BE49-F238E27FC236}">
                <a16:creationId xmlns:a16="http://schemas.microsoft.com/office/drawing/2014/main" id="{CE976E31-1EA1-274A-A1AD-5915E61D3EEC}"/>
              </a:ext>
            </a:extLst>
          </p:cNvPr>
          <p:cNvSpPr/>
          <p:nvPr userDrawn="1"/>
        </p:nvSpPr>
        <p:spPr>
          <a:xfrm>
            <a:off x="10010233" y="0"/>
            <a:ext cx="2183586"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UNSW Sydney Logo">
            <a:extLst>
              <a:ext uri="{FF2B5EF4-FFF2-40B4-BE49-F238E27FC236}">
                <a16:creationId xmlns:a16="http://schemas.microsoft.com/office/drawing/2014/main" id="{F0BF8575-4955-BC4A-80DE-4BF637C59C7B}"/>
              </a:ext>
            </a:extLst>
          </p:cNvPr>
          <p:cNvPicPr>
            <a:picLocks noChangeAspect="1"/>
          </p:cNvPicPr>
          <p:nvPr userDrawn="1"/>
        </p:nvPicPr>
        <p:blipFill>
          <a:blip r:embed="rId3"/>
          <a:srcRect/>
          <a:stretch/>
        </p:blipFill>
        <p:spPr>
          <a:xfrm>
            <a:off x="10593240" y="522000"/>
            <a:ext cx="1188000" cy="1240241"/>
          </a:xfrm>
          <a:prstGeom prst="rect">
            <a:avLst/>
          </a:prstGeom>
        </p:spPr>
      </p:pic>
      <p:sp>
        <p:nvSpPr>
          <p:cNvPr id="10" name="Title Placeholder 1">
            <a:extLst>
              <a:ext uri="{FF2B5EF4-FFF2-40B4-BE49-F238E27FC236}">
                <a16:creationId xmlns:a16="http://schemas.microsoft.com/office/drawing/2014/main" id="{86AF8517-E0F0-4998-8AA8-25A0DD8EF33A}"/>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11" name="Text Placeholder 2">
            <a:extLst>
              <a:ext uri="{FF2B5EF4-FFF2-40B4-BE49-F238E27FC236}">
                <a16:creationId xmlns:a16="http://schemas.microsoft.com/office/drawing/2014/main" id="{D34C583A-86D7-4AD9-912C-AA86DC354559}"/>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spTree>
    <p:extLst>
      <p:ext uri="{BB962C8B-B14F-4D97-AF65-F5344CB8AC3E}">
        <p14:creationId xmlns:p14="http://schemas.microsoft.com/office/powerpoint/2010/main" val="3319605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normal with ref">
    <p:bg>
      <p:bgPr>
        <a:solidFill>
          <a:schemeClr val="bg1"/>
        </a:solidFill>
        <a:effectLst/>
      </p:bgPr>
    </p:bg>
    <p:spTree>
      <p:nvGrpSpPr>
        <p:cNvPr id="1" name=""/>
        <p:cNvGrpSpPr/>
        <p:nvPr/>
      </p:nvGrpSpPr>
      <p:grpSpPr>
        <a:xfrm>
          <a:off x="0" y="0"/>
          <a:ext cx="0" cy="0"/>
          <a:chOff x="0" y="0"/>
          <a:chExt cx="0" cy="0"/>
        </a:xfrm>
      </p:grpSpPr>
      <p:sp>
        <p:nvSpPr>
          <p:cNvPr id="6" name="文本框 5"/>
          <p:cNvSpPr txBox="1"/>
          <p:nvPr userDrawn="1"/>
        </p:nvSpPr>
        <p:spPr>
          <a:xfrm>
            <a:off x="208060" y="427081"/>
            <a:ext cx="758827" cy="430887"/>
          </a:xfrm>
          <a:prstGeom prst="rect">
            <a:avLst/>
          </a:prstGeom>
          <a:noFill/>
        </p:spPr>
        <p:txBody>
          <a:bodyPr wrap="square" rtlCol="0">
            <a:spAutoFit/>
          </a:bodyPr>
          <a:lstStyle/>
          <a:p>
            <a:pPr algn="ctr"/>
            <a:fld id="{FAF7D4CD-A712-E246-8520-7DB1D7C5AF13}" type="slidenum">
              <a:rPr lang="zh-CN" altLang="en-US" sz="2200" b="0" i="0" kern="100" smtClean="0">
                <a:solidFill>
                  <a:schemeClr val="accent6"/>
                </a:solidFill>
                <a:latin typeface="+mn-lt"/>
                <a:ea typeface="微软雅黑" panose="020B0503020204020204" pitchFamily="34" charset="-122"/>
                <a:cs typeface="Arial" panose="020B0604020202020204" pitchFamily="34" charset="0"/>
              </a:rPr>
              <a:t>‹#›</a:t>
            </a:fld>
            <a:endParaRPr lang="zh-CN" altLang="en-US" sz="2200" b="0" i="0" kern="100" dirty="0">
              <a:solidFill>
                <a:schemeClr val="accent6"/>
              </a:solidFill>
              <a:latin typeface="+mn-lt"/>
              <a:ea typeface="微软雅黑" panose="020B0503020204020204" pitchFamily="34" charset="-122"/>
              <a:cs typeface="Arial" panose="020B0604020202020204" pitchFamily="34" charset="0"/>
            </a:endParaRPr>
          </a:p>
        </p:txBody>
      </p:sp>
      <p:grpSp>
        <p:nvGrpSpPr>
          <p:cNvPr id="7" name="组合 6"/>
          <p:cNvGrpSpPr/>
          <p:nvPr userDrawn="1"/>
        </p:nvGrpSpPr>
        <p:grpSpPr>
          <a:xfrm>
            <a:off x="111063" y="175990"/>
            <a:ext cx="944625" cy="927986"/>
            <a:chOff x="3627746" y="1200316"/>
            <a:chExt cx="944625" cy="927986"/>
          </a:xfrm>
        </p:grpSpPr>
        <p:grpSp>
          <p:nvGrpSpPr>
            <p:cNvPr id="8" name="组合 7"/>
            <p:cNvGrpSpPr/>
            <p:nvPr/>
          </p:nvGrpSpPr>
          <p:grpSpPr>
            <a:xfrm>
              <a:off x="4339636" y="1200316"/>
              <a:ext cx="232735" cy="235114"/>
              <a:chOff x="4387704" y="1106340"/>
              <a:chExt cx="232735" cy="235114"/>
            </a:xfrm>
          </p:grpSpPr>
          <p:cxnSp>
            <p:nvCxnSpPr>
              <p:cNvPr id="12" name="直接连接符 11"/>
              <p:cNvCxnSpPr>
                <a:cxnSpLocks/>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cxnSpLocks/>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flipV="1">
              <a:off x="3627746" y="1893188"/>
              <a:ext cx="232735" cy="235114"/>
              <a:chOff x="4387704" y="1106340"/>
              <a:chExt cx="232735" cy="235114"/>
            </a:xfrm>
          </p:grpSpPr>
          <p:cxnSp>
            <p:nvCxnSpPr>
              <p:cNvPr id="10" name="直接连接符 9"/>
              <p:cNvCxnSpPr>
                <a:cxnSpLocks/>
              </p:cNvCxnSpPr>
              <p:nvPr/>
            </p:nvCxnSpPr>
            <p:spPr>
              <a:xfrm flipH="1">
                <a:off x="4387704" y="1108721"/>
                <a:ext cx="232735" cy="23273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cxnSpLocks/>
              </p:cNvCxnSpPr>
              <p:nvPr/>
            </p:nvCxnSpPr>
            <p:spPr>
              <a:xfrm flipH="1">
                <a:off x="4425478" y="1106340"/>
                <a:ext cx="128616" cy="12861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cxnSp>
        <p:nvCxnSpPr>
          <p:cNvPr id="15" name="直接连接符 14"/>
          <p:cNvCxnSpPr>
            <a:cxnSpLocks/>
          </p:cNvCxnSpPr>
          <p:nvPr userDrawn="1"/>
        </p:nvCxnSpPr>
        <p:spPr>
          <a:xfrm>
            <a:off x="882824" y="924065"/>
            <a:ext cx="10434464"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514132"/>
      </p:ext>
    </p:extLst>
  </p:cSld>
  <p:clrMapOvr>
    <a:masterClrMapping/>
  </p:clrMapOvr>
  <p:extLst>
    <p:ext uri="{DCECCB84-F9BA-43D5-87BE-67443E8EF086}">
      <p15:sldGuideLst xmlns:p15="http://schemas.microsoft.com/office/powerpoint/2012/main">
        <p15:guide id="1" pos="551">
          <p15:clr>
            <a:srgbClr val="FBAE40"/>
          </p15:clr>
        </p15:guide>
        <p15:guide id="2" pos="7129">
          <p15:clr>
            <a:srgbClr val="FBAE40"/>
          </p15:clr>
        </p15:guide>
        <p15:guide id="3" pos="66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9AD0DEA1-02FA-ABCC-94D4-AA53DDDC95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7" name="Content Placeholder 2">
            <a:extLst>
              <a:ext uri="{FF2B5EF4-FFF2-40B4-BE49-F238E27FC236}">
                <a16:creationId xmlns:a16="http://schemas.microsoft.com/office/drawing/2014/main" id="{D8E244B0-0465-F7F9-5A27-FBECA8E78618}"/>
              </a:ext>
            </a:extLst>
          </p:cNvPr>
          <p:cNvSpPr>
            <a:spLocks noGrp="1"/>
          </p:cNvSpPr>
          <p:nvPr>
            <p:ph idx="1"/>
          </p:nvPr>
        </p:nvSpPr>
        <p:spPr>
          <a:xfrm>
            <a:off x="838200" y="1691724"/>
            <a:ext cx="10515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Footer Placeholder 1">
            <a:extLst>
              <a:ext uri="{FF2B5EF4-FFF2-40B4-BE49-F238E27FC236}">
                <a16:creationId xmlns:a16="http://schemas.microsoft.com/office/drawing/2014/main" id="{EFEA407A-2279-CB60-98EF-1AD86EC35090}"/>
              </a:ext>
            </a:extLst>
          </p:cNvPr>
          <p:cNvSpPr>
            <a:spLocks noGrp="1"/>
          </p:cNvSpPr>
          <p:nvPr>
            <p:ph type="ftr" sz="quarter" idx="10"/>
          </p:nvPr>
        </p:nvSpPr>
        <p:spPr/>
        <p:txBody>
          <a:bodyPr/>
          <a:lstStyle/>
          <a:p>
            <a:r>
              <a:rPr lang="en-AU"/>
              <a:t>22T2</a:t>
            </a:r>
            <a:endParaRPr lang="en-AU" dirty="0"/>
          </a:p>
        </p:txBody>
      </p:sp>
      <p:sp>
        <p:nvSpPr>
          <p:cNvPr id="3" name="Slide Number Placeholder 2">
            <a:extLst>
              <a:ext uri="{FF2B5EF4-FFF2-40B4-BE49-F238E27FC236}">
                <a16:creationId xmlns:a16="http://schemas.microsoft.com/office/drawing/2014/main" id="{DB8998FE-BFC0-F176-CE8F-EE14C96E8395}"/>
              </a:ext>
            </a:extLst>
          </p:cNvPr>
          <p:cNvSpPr>
            <a:spLocks noGrp="1"/>
          </p:cNvSpPr>
          <p:nvPr>
            <p:ph type="sldNum" sz="quarter" idx="11"/>
          </p:nvPr>
        </p:nvSpPr>
        <p:spPr/>
        <p:txBody>
          <a:bodyPr/>
          <a:lstStyle/>
          <a:p>
            <a:fld id="{009375D7-070A-4959-9224-FB5E66F2B1B3}" type="slidenum">
              <a:rPr lang="en-AU" smtClean="0"/>
              <a:pPr/>
              <a:t>‹#›</a:t>
            </a:fld>
            <a:endParaRPr lang="en-AU" dirty="0"/>
          </a:p>
        </p:txBody>
      </p:sp>
    </p:spTree>
    <p:extLst>
      <p:ext uri="{BB962C8B-B14F-4D97-AF65-F5344CB8AC3E}">
        <p14:creationId xmlns:p14="http://schemas.microsoft.com/office/powerpoint/2010/main" val="2251868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558CEE-1ED1-964F-9B8D-652B718B5899}"/>
              </a:ext>
            </a:extLst>
          </p:cNvPr>
          <p:cNvPicPr>
            <a:picLocks noChangeAspect="1"/>
          </p:cNvPicPr>
          <p:nvPr userDrawn="1"/>
        </p:nvPicPr>
        <p:blipFill>
          <a:blip r:embed="rId2"/>
          <a:stretch>
            <a:fillRect/>
          </a:stretch>
        </p:blipFill>
        <p:spPr>
          <a:xfrm rot="13462306">
            <a:off x="290281" y="727049"/>
            <a:ext cx="6021559" cy="8149660"/>
          </a:xfrm>
          <a:prstGeom prst="rect">
            <a:avLst/>
          </a:prstGeom>
        </p:spPr>
      </p:pic>
      <p:sp>
        <p:nvSpPr>
          <p:cNvPr id="4" name="Title Placeholder 1">
            <a:extLst>
              <a:ext uri="{FF2B5EF4-FFF2-40B4-BE49-F238E27FC236}">
                <a16:creationId xmlns:a16="http://schemas.microsoft.com/office/drawing/2014/main" id="{9EC0BA0E-E5B8-41F6-813F-C9A458BE6C3D}"/>
              </a:ext>
            </a:extLst>
          </p:cNvPr>
          <p:cNvSpPr>
            <a:spLocks noGrp="1"/>
          </p:cNvSpPr>
          <p:nvPr>
            <p:ph type="title"/>
          </p:nvPr>
        </p:nvSpPr>
        <p:spPr>
          <a:xfrm>
            <a:off x="410400" y="2624400"/>
            <a:ext cx="6244621" cy="2556000"/>
          </a:xfrm>
          <a:prstGeom prst="rect">
            <a:avLst/>
          </a:prstGeom>
        </p:spPr>
        <p:txBody>
          <a:bodyPr vert="horz" lIns="91440" tIns="45720" rIns="91440" bIns="45720" rtlCol="0" anchor="t" anchorCtr="0">
            <a:noAutofit/>
          </a:bodyPr>
          <a:lstStyle>
            <a:lvl1pPr>
              <a:defRPr sz="8000"/>
            </a:lvl1p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92413593-DCD0-42A0-AE48-665AD86AE6DD}"/>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6" name="Picture Placeholder 2">
            <a:extLst>
              <a:ext uri="{FF2B5EF4-FFF2-40B4-BE49-F238E27FC236}">
                <a16:creationId xmlns:a16="http://schemas.microsoft.com/office/drawing/2014/main" id="{7D37E0CB-DF2A-4FFC-85FC-AD9C7ED63B74}"/>
              </a:ext>
            </a:extLst>
          </p:cNvPr>
          <p:cNvSpPr>
            <a:spLocks noGrp="1"/>
          </p:cNvSpPr>
          <p:nvPr>
            <p:ph type="pic" sz="quarter" idx="10"/>
          </p:nvPr>
        </p:nvSpPr>
        <p:spPr>
          <a:xfrm>
            <a:off x="6784800" y="-2"/>
            <a:ext cx="5407200" cy="6858001"/>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77E20C77-3D0A-4A35-878B-F3D37CBE0520}"/>
              </a:ext>
            </a:extLst>
          </p:cNvPr>
          <p:cNvPicPr>
            <a:picLocks noChangeAspect="1"/>
          </p:cNvPicPr>
          <p:nvPr userDrawn="1"/>
        </p:nvPicPr>
        <p:blipFill>
          <a:blip r:embed="rId3"/>
          <a:srcRect/>
          <a:stretch/>
        </p:blipFill>
        <p:spPr>
          <a:xfrm>
            <a:off x="304630" y="526455"/>
            <a:ext cx="1188000" cy="1240241"/>
          </a:xfrm>
          <a:prstGeom prst="rect">
            <a:avLst/>
          </a:prstGeom>
        </p:spPr>
      </p:pic>
    </p:spTree>
    <p:extLst>
      <p:ext uri="{BB962C8B-B14F-4D97-AF65-F5344CB8AC3E}">
        <p14:creationId xmlns:p14="http://schemas.microsoft.com/office/powerpoint/2010/main" val="1253198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DB6AB72-1362-4158-B579-EADB03DE9755}"/>
              </a:ext>
            </a:extLst>
          </p:cNvPr>
          <p:cNvSpPr/>
          <p:nvPr userDrawn="1"/>
        </p:nvSpPr>
        <p:spPr>
          <a:xfrm>
            <a:off x="0" y="1"/>
            <a:ext cx="12192000" cy="136524"/>
          </a:xfrm>
          <a:prstGeom prst="rect">
            <a:avLst/>
          </a:prstGeom>
          <a:solidFill>
            <a:srgbClr val="343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6">
            <a:extLst>
              <a:ext uri="{FF2B5EF4-FFF2-40B4-BE49-F238E27FC236}">
                <a16:creationId xmlns:a16="http://schemas.microsoft.com/office/drawing/2014/main" id="{84A8BD6D-3A42-4642-BECD-39000DE8E6CB}"/>
              </a:ext>
            </a:extLst>
          </p:cNvPr>
          <p:cNvSpPr>
            <a:spLocks noGrp="1"/>
          </p:cNvSpPr>
          <p:nvPr>
            <p:ph type="body" sz="quarter" idx="13" hasCustomPrompt="1"/>
          </p:nvPr>
        </p:nvSpPr>
        <p:spPr>
          <a:xfrm>
            <a:off x="1339829" y="543013"/>
            <a:ext cx="9512342" cy="588419"/>
          </a:xfrm>
        </p:spPr>
        <p:txBody>
          <a:bodyPr anchor="b"/>
          <a:lstStyle>
            <a:lvl1pPr marL="0" indent="0">
              <a:buNone/>
              <a:defRPr b="1">
                <a:solidFill>
                  <a:schemeClr val="tx1"/>
                </a:solidFill>
                <a:latin typeface="Rubik" pitchFamily="2" charset="-79"/>
                <a:ea typeface="Tahoma" panose="020B0604030504040204" pitchFamily="34" charset="0"/>
                <a:cs typeface="Rubik" pitchFamily="2" charset="-79"/>
              </a:defRPr>
            </a:lvl1pPr>
          </a:lstStyle>
          <a:p>
            <a:pPr lvl="0"/>
            <a:r>
              <a:rPr lang="en-US" dirty="0"/>
              <a:t>Add Title</a:t>
            </a:r>
          </a:p>
        </p:txBody>
      </p:sp>
      <p:sp>
        <p:nvSpPr>
          <p:cNvPr id="8" name="Slide Number Placeholder 4">
            <a:extLst>
              <a:ext uri="{FF2B5EF4-FFF2-40B4-BE49-F238E27FC236}">
                <a16:creationId xmlns:a16="http://schemas.microsoft.com/office/drawing/2014/main" id="{7A82708A-4E84-41F3-BD1C-0662C05F9FE6}"/>
              </a:ext>
            </a:extLst>
          </p:cNvPr>
          <p:cNvSpPr>
            <a:spLocks noGrp="1"/>
          </p:cNvSpPr>
          <p:nvPr>
            <p:ph type="sldNum" sz="quarter" idx="12"/>
          </p:nvPr>
        </p:nvSpPr>
        <p:spPr>
          <a:xfrm>
            <a:off x="4724400" y="6356351"/>
            <a:ext cx="2743200" cy="365125"/>
          </a:xfrm>
        </p:spPr>
        <p:txBody>
          <a:bodyPr/>
          <a:lstStyle>
            <a:lvl1pPr algn="ctr">
              <a:defRPr sz="1400" b="1">
                <a:solidFill>
                  <a:schemeClr val="accent2"/>
                </a:solidFill>
                <a:latin typeface="Rubik" pitchFamily="2" charset="-79"/>
                <a:ea typeface="Tahoma" panose="020B0604030504040204" pitchFamily="34" charset="0"/>
                <a:cs typeface="Rubik" pitchFamily="2" charset="-79"/>
              </a:defRPr>
            </a:lvl1pPr>
          </a:lstStyle>
          <a:p>
            <a:fld id="{F91FD717-4B6E-4EA7-A96E-C6EDC620079C}" type="slidenum">
              <a:rPr lang="en-US" smtClean="0"/>
              <a:pPr/>
              <a:t>‹#›</a:t>
            </a:fld>
            <a:endParaRPr lang="en-US" dirty="0"/>
          </a:p>
        </p:txBody>
      </p:sp>
    </p:spTree>
    <p:extLst>
      <p:ext uri="{BB962C8B-B14F-4D97-AF65-F5344CB8AC3E}">
        <p14:creationId xmlns:p14="http://schemas.microsoft.com/office/powerpoint/2010/main" val="4145211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9569F53-8755-A02F-00EF-22159FFDBAE4}"/>
              </a:ext>
            </a:extLst>
          </p:cNvPr>
          <p:cNvSpPr>
            <a:spLocks noGrp="1"/>
          </p:cNvSpPr>
          <p:nvPr>
            <p:ph type="ftr" sz="quarter" idx="10"/>
          </p:nvPr>
        </p:nvSpPr>
        <p:spPr/>
        <p:txBody>
          <a:bodyPr/>
          <a:lstStyle/>
          <a:p>
            <a:r>
              <a:rPr lang="en-AU"/>
              <a:t>22T2</a:t>
            </a:r>
            <a:endParaRPr lang="en-AU" dirty="0"/>
          </a:p>
        </p:txBody>
      </p:sp>
      <p:sp>
        <p:nvSpPr>
          <p:cNvPr id="4" name="Slide Number Placeholder 3">
            <a:extLst>
              <a:ext uri="{FF2B5EF4-FFF2-40B4-BE49-F238E27FC236}">
                <a16:creationId xmlns:a16="http://schemas.microsoft.com/office/drawing/2014/main" id="{9FE6C96A-BD16-53F1-BA8B-FDE8A7E392B1}"/>
              </a:ext>
            </a:extLst>
          </p:cNvPr>
          <p:cNvSpPr>
            <a:spLocks noGrp="1"/>
          </p:cNvSpPr>
          <p:nvPr>
            <p:ph type="sldNum" sz="quarter" idx="11"/>
          </p:nvPr>
        </p:nvSpPr>
        <p:spPr/>
        <p:txBody>
          <a:bodyPr/>
          <a:lstStyle/>
          <a:p>
            <a:fld id="{009375D7-070A-4959-9224-FB5E66F2B1B3}" type="slidenum">
              <a:rPr lang="en-AU" smtClean="0"/>
              <a:pPr/>
              <a:t>‹#›</a:t>
            </a:fld>
            <a:endParaRPr lang="en-AU" dirty="0"/>
          </a:p>
        </p:txBody>
      </p:sp>
    </p:spTree>
    <p:extLst>
      <p:ext uri="{BB962C8B-B14F-4D97-AF65-F5344CB8AC3E}">
        <p14:creationId xmlns:p14="http://schemas.microsoft.com/office/powerpoint/2010/main" val="2208911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8177DF-154E-A742-8FEF-9A9493EABE44}"/>
              </a:ext>
            </a:extLst>
          </p:cNvPr>
          <p:cNvPicPr>
            <a:picLocks noChangeAspect="1"/>
          </p:cNvPicPr>
          <p:nvPr userDrawn="1"/>
        </p:nvPicPr>
        <p:blipFill>
          <a:blip r:embed="rId2"/>
          <a:stretch>
            <a:fillRect/>
          </a:stretch>
        </p:blipFill>
        <p:spPr>
          <a:xfrm rot="5635519">
            <a:off x="434031" y="-748389"/>
            <a:ext cx="7756149" cy="8354779"/>
          </a:xfrm>
          <a:prstGeom prst="rect">
            <a:avLst/>
          </a:prstGeom>
        </p:spPr>
      </p:pic>
      <p:sp>
        <p:nvSpPr>
          <p:cNvPr id="7" name="Rectangle 6">
            <a:extLst>
              <a:ext uri="{FF2B5EF4-FFF2-40B4-BE49-F238E27FC236}">
                <a16:creationId xmlns:a16="http://schemas.microsoft.com/office/drawing/2014/main" id="{8FBC9DD3-2081-9D4A-BCDD-FD7DDC635932}"/>
              </a:ext>
            </a:extLst>
          </p:cNvPr>
          <p:cNvSpPr/>
          <p:nvPr userDrawn="1"/>
        </p:nvSpPr>
        <p:spPr>
          <a:xfrm>
            <a:off x="10010233" y="0"/>
            <a:ext cx="2183586"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a:extLst>
              <a:ext uri="{FF2B5EF4-FFF2-40B4-BE49-F238E27FC236}">
                <a16:creationId xmlns:a16="http://schemas.microsoft.com/office/drawing/2014/main" id="{C5886A02-1DE7-4D1F-812D-8E48DA31D9EE}"/>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3BBAF8E8-6BD7-44A0-90FF-4167695E26AE}"/>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pic>
        <p:nvPicPr>
          <p:cNvPr id="2" name="Picture 1" descr="UNSW Sydney Logo">
            <a:extLst>
              <a:ext uri="{FF2B5EF4-FFF2-40B4-BE49-F238E27FC236}">
                <a16:creationId xmlns:a16="http://schemas.microsoft.com/office/drawing/2014/main" id="{16367954-2926-486A-95D7-D57A05D0A1ED}"/>
              </a:ext>
            </a:extLst>
          </p:cNvPr>
          <p:cNvPicPr>
            <a:picLocks noChangeAspect="1"/>
          </p:cNvPicPr>
          <p:nvPr userDrawn="1"/>
        </p:nvPicPr>
        <p:blipFill>
          <a:blip r:embed="rId3"/>
          <a:srcRect/>
          <a:stretch/>
        </p:blipFill>
        <p:spPr>
          <a:xfrm>
            <a:off x="10667151" y="5261593"/>
            <a:ext cx="1188000" cy="1240241"/>
          </a:xfrm>
          <a:prstGeom prst="rect">
            <a:avLst/>
          </a:prstGeom>
        </p:spPr>
      </p:pic>
    </p:spTree>
    <p:extLst>
      <p:ext uri="{BB962C8B-B14F-4D97-AF65-F5344CB8AC3E}">
        <p14:creationId xmlns:p14="http://schemas.microsoft.com/office/powerpoint/2010/main" val="31868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9CB962-B705-314A-93E0-7EFEF584C6D7}"/>
              </a:ext>
            </a:extLst>
          </p:cNvPr>
          <p:cNvSpPr/>
          <p:nvPr userDrawn="1"/>
        </p:nvSpPr>
        <p:spPr>
          <a:xfrm>
            <a:off x="1" y="1"/>
            <a:ext cx="5543550"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8A4A11-68D0-0342-99AF-D474A68AB20A}"/>
              </a:ext>
            </a:extLst>
          </p:cNvPr>
          <p:cNvPicPr>
            <a:picLocks noChangeAspect="1"/>
          </p:cNvPicPr>
          <p:nvPr userDrawn="1"/>
        </p:nvPicPr>
        <p:blipFill>
          <a:blip r:embed="rId2"/>
          <a:stretch>
            <a:fillRect/>
          </a:stretch>
        </p:blipFill>
        <p:spPr>
          <a:xfrm rot="2999759">
            <a:off x="1292068" y="-612610"/>
            <a:ext cx="5135041" cy="7002330"/>
          </a:xfrm>
          <a:prstGeom prst="rect">
            <a:avLst/>
          </a:prstGeom>
        </p:spPr>
      </p:pic>
      <p:sp>
        <p:nvSpPr>
          <p:cNvPr id="5" name="Title Placeholder 1">
            <a:extLst>
              <a:ext uri="{FF2B5EF4-FFF2-40B4-BE49-F238E27FC236}">
                <a16:creationId xmlns:a16="http://schemas.microsoft.com/office/drawing/2014/main" id="{731F86E2-22A6-454C-8159-2DC19FE6F9E2}"/>
              </a:ext>
            </a:extLst>
          </p:cNvPr>
          <p:cNvSpPr>
            <a:spLocks noGrp="1"/>
          </p:cNvSpPr>
          <p:nvPr>
            <p:ph type="title"/>
          </p:nvPr>
        </p:nvSpPr>
        <p:spPr>
          <a:xfrm>
            <a:off x="410400" y="345600"/>
            <a:ext cx="4812231" cy="4956162"/>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6" name="Text Placeholder 2">
            <a:extLst>
              <a:ext uri="{FF2B5EF4-FFF2-40B4-BE49-F238E27FC236}">
                <a16:creationId xmlns:a16="http://schemas.microsoft.com/office/drawing/2014/main" id="{B5638188-B406-48E0-8C3F-15ACD21F3DC5}"/>
              </a:ext>
            </a:extLst>
          </p:cNvPr>
          <p:cNvSpPr>
            <a:spLocks noGrp="1"/>
          </p:cNvSpPr>
          <p:nvPr>
            <p:ph idx="1" hasCustomPrompt="1"/>
          </p:nvPr>
        </p:nvSpPr>
        <p:spPr>
          <a:xfrm>
            <a:off x="5598000" y="50112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3" name="Picture Placeholder 2">
            <a:extLst>
              <a:ext uri="{FF2B5EF4-FFF2-40B4-BE49-F238E27FC236}">
                <a16:creationId xmlns:a16="http://schemas.microsoft.com/office/drawing/2014/main" id="{2990D705-58F1-4621-96D0-F0B963892461}"/>
              </a:ext>
            </a:extLst>
          </p:cNvPr>
          <p:cNvSpPr>
            <a:spLocks noGrp="1"/>
          </p:cNvSpPr>
          <p:nvPr>
            <p:ph type="pic" sz="quarter" idx="10"/>
          </p:nvPr>
        </p:nvSpPr>
        <p:spPr>
          <a:xfrm>
            <a:off x="5543550" y="-1"/>
            <a:ext cx="6663600" cy="5011200"/>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87B7DB84-DBF6-43D5-A225-64A86E32A4E9}"/>
              </a:ext>
            </a:extLst>
          </p:cNvPr>
          <p:cNvPicPr>
            <a:picLocks noChangeAspect="1"/>
          </p:cNvPicPr>
          <p:nvPr userDrawn="1"/>
        </p:nvPicPr>
        <p:blipFill>
          <a:blip r:embed="rId3"/>
          <a:srcRect/>
          <a:stretch/>
        </p:blipFill>
        <p:spPr>
          <a:xfrm>
            <a:off x="412071" y="5320585"/>
            <a:ext cx="1188000" cy="1240241"/>
          </a:xfrm>
          <a:prstGeom prst="rect">
            <a:avLst/>
          </a:prstGeom>
        </p:spPr>
      </p:pic>
    </p:spTree>
    <p:extLst>
      <p:ext uri="{BB962C8B-B14F-4D97-AF65-F5344CB8AC3E}">
        <p14:creationId xmlns:p14="http://schemas.microsoft.com/office/powerpoint/2010/main" val="3481362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D9F833-BA4F-E348-9506-0D3D621C75CA}"/>
              </a:ext>
            </a:extLst>
          </p:cNvPr>
          <p:cNvSpPr/>
          <p:nvPr userDrawn="1"/>
        </p:nvSpPr>
        <p:spPr>
          <a:xfrm>
            <a:off x="6740525" y="1"/>
            <a:ext cx="5453294" cy="501575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A531F2A4-2E25-476F-BA2C-2F1534A5AE17}"/>
              </a:ext>
            </a:extLst>
          </p:cNvPr>
          <p:cNvSpPr>
            <a:spLocks noGrp="1"/>
          </p:cNvSpPr>
          <p:nvPr>
            <p:ph type="title"/>
          </p:nvPr>
        </p:nvSpPr>
        <p:spPr>
          <a:xfrm>
            <a:off x="6840000" y="0"/>
            <a:ext cx="5353819" cy="5015751"/>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101CB2D6-9770-4776-A129-B761AA34E3CD}"/>
              </a:ext>
            </a:extLst>
          </p:cNvPr>
          <p:cNvSpPr>
            <a:spLocks noGrp="1"/>
          </p:cNvSpPr>
          <p:nvPr>
            <p:ph idx="1" hasCustomPrompt="1"/>
          </p:nvPr>
        </p:nvSpPr>
        <p:spPr>
          <a:xfrm>
            <a:off x="205200" y="51696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6" name="Picture Placeholder 2">
            <a:extLst>
              <a:ext uri="{FF2B5EF4-FFF2-40B4-BE49-F238E27FC236}">
                <a16:creationId xmlns:a16="http://schemas.microsoft.com/office/drawing/2014/main" id="{93161D9F-A3DE-495E-AC64-CC914469DD45}"/>
              </a:ext>
            </a:extLst>
          </p:cNvPr>
          <p:cNvSpPr>
            <a:spLocks noGrp="1"/>
          </p:cNvSpPr>
          <p:nvPr>
            <p:ph type="pic" sz="quarter" idx="10"/>
          </p:nvPr>
        </p:nvSpPr>
        <p:spPr>
          <a:xfrm>
            <a:off x="-1" y="4551"/>
            <a:ext cx="6740525" cy="5011200"/>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FF675AE0-8F62-485C-BF3D-6598839BADFF}"/>
              </a:ext>
            </a:extLst>
          </p:cNvPr>
          <p:cNvPicPr>
            <a:picLocks noChangeAspect="1"/>
          </p:cNvPicPr>
          <p:nvPr userDrawn="1"/>
        </p:nvPicPr>
        <p:blipFill>
          <a:blip r:embed="rId2"/>
          <a:srcRect/>
          <a:stretch/>
        </p:blipFill>
        <p:spPr>
          <a:xfrm>
            <a:off x="10735975" y="5300921"/>
            <a:ext cx="1188000" cy="1240241"/>
          </a:xfrm>
          <a:prstGeom prst="rect">
            <a:avLst/>
          </a:prstGeom>
        </p:spPr>
      </p:pic>
    </p:spTree>
    <p:extLst>
      <p:ext uri="{BB962C8B-B14F-4D97-AF65-F5344CB8AC3E}">
        <p14:creationId xmlns:p14="http://schemas.microsoft.com/office/powerpoint/2010/main" val="3619429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E16058-FC97-C34C-A94D-1AEBA1319CEF}"/>
              </a:ext>
            </a:extLst>
          </p:cNvPr>
          <p:cNvSpPr/>
          <p:nvPr userDrawn="1"/>
        </p:nvSpPr>
        <p:spPr>
          <a:xfrm>
            <a:off x="0" y="1"/>
            <a:ext cx="12191999" cy="5000624"/>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3731078-F8F9-874A-9D19-CFDFD455C9CE}"/>
              </a:ext>
            </a:extLst>
          </p:cNvPr>
          <p:cNvPicPr>
            <a:picLocks noChangeAspect="1"/>
          </p:cNvPicPr>
          <p:nvPr userDrawn="1"/>
        </p:nvPicPr>
        <p:blipFill>
          <a:blip r:embed="rId2"/>
          <a:stretch>
            <a:fillRect/>
          </a:stretch>
        </p:blipFill>
        <p:spPr>
          <a:xfrm rot="2597677">
            <a:off x="2348756" y="-999555"/>
            <a:ext cx="7882815" cy="9308122"/>
          </a:xfrm>
          <a:prstGeom prst="rect">
            <a:avLst/>
          </a:prstGeom>
        </p:spPr>
      </p:pic>
      <p:sp>
        <p:nvSpPr>
          <p:cNvPr id="5" name="Title Placeholder 1">
            <a:extLst>
              <a:ext uri="{FF2B5EF4-FFF2-40B4-BE49-F238E27FC236}">
                <a16:creationId xmlns:a16="http://schemas.microsoft.com/office/drawing/2014/main" id="{2D2519EB-A5E4-4600-B620-DAE568D00CAB}"/>
              </a:ext>
            </a:extLst>
          </p:cNvPr>
          <p:cNvSpPr>
            <a:spLocks noGrp="1"/>
          </p:cNvSpPr>
          <p:nvPr>
            <p:ph type="title"/>
          </p:nvPr>
        </p:nvSpPr>
        <p:spPr>
          <a:xfrm>
            <a:off x="410400" y="3211200"/>
            <a:ext cx="11268000" cy="1785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6" name="Text Placeholder 2">
            <a:extLst>
              <a:ext uri="{FF2B5EF4-FFF2-40B4-BE49-F238E27FC236}">
                <a16:creationId xmlns:a16="http://schemas.microsoft.com/office/drawing/2014/main" id="{D58515C2-9BB5-4C9A-BBC5-7F4A491DD6EC}"/>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pic>
        <p:nvPicPr>
          <p:cNvPr id="2" name="Picture 1" descr="UNSW Sydney Logo">
            <a:extLst>
              <a:ext uri="{FF2B5EF4-FFF2-40B4-BE49-F238E27FC236}">
                <a16:creationId xmlns:a16="http://schemas.microsoft.com/office/drawing/2014/main" id="{21B83991-6CB1-46A6-A70E-59562F1A4541}"/>
              </a:ext>
            </a:extLst>
          </p:cNvPr>
          <p:cNvPicPr>
            <a:picLocks noChangeAspect="1"/>
          </p:cNvPicPr>
          <p:nvPr userDrawn="1"/>
        </p:nvPicPr>
        <p:blipFill>
          <a:blip r:embed="rId3"/>
          <a:srcRect/>
          <a:stretch/>
        </p:blipFill>
        <p:spPr>
          <a:xfrm>
            <a:off x="10735975" y="5300921"/>
            <a:ext cx="1188000" cy="1240241"/>
          </a:xfrm>
          <a:prstGeom prst="rect">
            <a:avLst/>
          </a:prstGeom>
        </p:spPr>
      </p:pic>
    </p:spTree>
    <p:extLst>
      <p:ext uri="{BB962C8B-B14F-4D97-AF65-F5344CB8AC3E}">
        <p14:creationId xmlns:p14="http://schemas.microsoft.com/office/powerpoint/2010/main" val="678658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558CEE-1ED1-964F-9B8D-652B718B5899}"/>
              </a:ext>
            </a:extLst>
          </p:cNvPr>
          <p:cNvPicPr>
            <a:picLocks noChangeAspect="1"/>
          </p:cNvPicPr>
          <p:nvPr userDrawn="1"/>
        </p:nvPicPr>
        <p:blipFill>
          <a:blip r:embed="rId2"/>
          <a:stretch>
            <a:fillRect/>
          </a:stretch>
        </p:blipFill>
        <p:spPr>
          <a:xfrm rot="13462306">
            <a:off x="290281" y="727049"/>
            <a:ext cx="6021559" cy="8149660"/>
          </a:xfrm>
          <a:prstGeom prst="rect">
            <a:avLst/>
          </a:prstGeom>
        </p:spPr>
      </p:pic>
      <p:sp>
        <p:nvSpPr>
          <p:cNvPr id="4" name="Title Placeholder 1">
            <a:extLst>
              <a:ext uri="{FF2B5EF4-FFF2-40B4-BE49-F238E27FC236}">
                <a16:creationId xmlns:a16="http://schemas.microsoft.com/office/drawing/2014/main" id="{9EC0BA0E-E5B8-41F6-813F-C9A458BE6C3D}"/>
              </a:ext>
            </a:extLst>
          </p:cNvPr>
          <p:cNvSpPr>
            <a:spLocks noGrp="1"/>
          </p:cNvSpPr>
          <p:nvPr>
            <p:ph type="title"/>
          </p:nvPr>
        </p:nvSpPr>
        <p:spPr>
          <a:xfrm>
            <a:off x="410400" y="2624400"/>
            <a:ext cx="6244621" cy="2556000"/>
          </a:xfrm>
          <a:prstGeom prst="rect">
            <a:avLst/>
          </a:prstGeom>
        </p:spPr>
        <p:txBody>
          <a:bodyPr vert="horz" lIns="91440" tIns="45720" rIns="91440" bIns="45720" rtlCol="0" anchor="t" anchorCtr="0">
            <a:noAutofit/>
          </a:bodyPr>
          <a:lstStyle>
            <a:lvl1pPr>
              <a:defRPr sz="8000"/>
            </a:lvl1p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92413593-DCD0-42A0-AE48-665AD86AE6DD}"/>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6" name="Picture Placeholder 2">
            <a:extLst>
              <a:ext uri="{FF2B5EF4-FFF2-40B4-BE49-F238E27FC236}">
                <a16:creationId xmlns:a16="http://schemas.microsoft.com/office/drawing/2014/main" id="{7D37E0CB-DF2A-4FFC-85FC-AD9C7ED63B74}"/>
              </a:ext>
            </a:extLst>
          </p:cNvPr>
          <p:cNvSpPr>
            <a:spLocks noGrp="1"/>
          </p:cNvSpPr>
          <p:nvPr>
            <p:ph type="pic" sz="quarter" idx="10"/>
          </p:nvPr>
        </p:nvSpPr>
        <p:spPr>
          <a:xfrm>
            <a:off x="6784800" y="-2"/>
            <a:ext cx="5407200" cy="6858001"/>
          </a:xfrm>
        </p:spPr>
        <p:txBody>
          <a:bodyPr/>
          <a:lstStyle/>
          <a:p>
            <a:r>
              <a:rPr lang="en-US"/>
              <a:t>Click icon to add picture</a:t>
            </a:r>
            <a:endParaRPr lang="en-AU"/>
          </a:p>
        </p:txBody>
      </p:sp>
      <p:pic>
        <p:nvPicPr>
          <p:cNvPr id="2" name="Picture 1" descr="UNSW Sydney Logo">
            <a:extLst>
              <a:ext uri="{FF2B5EF4-FFF2-40B4-BE49-F238E27FC236}">
                <a16:creationId xmlns:a16="http://schemas.microsoft.com/office/drawing/2014/main" id="{77E20C77-3D0A-4A35-878B-F3D37CBE0520}"/>
              </a:ext>
            </a:extLst>
          </p:cNvPr>
          <p:cNvPicPr>
            <a:picLocks noChangeAspect="1"/>
          </p:cNvPicPr>
          <p:nvPr userDrawn="1"/>
        </p:nvPicPr>
        <p:blipFill>
          <a:blip r:embed="rId3"/>
          <a:srcRect/>
          <a:stretch/>
        </p:blipFill>
        <p:spPr>
          <a:xfrm>
            <a:off x="304630" y="526455"/>
            <a:ext cx="1188000" cy="1240241"/>
          </a:xfrm>
          <a:prstGeom prst="rect">
            <a:avLst/>
          </a:prstGeom>
        </p:spPr>
      </p:pic>
    </p:spTree>
    <p:extLst>
      <p:ext uri="{BB962C8B-B14F-4D97-AF65-F5344CB8AC3E}">
        <p14:creationId xmlns:p14="http://schemas.microsoft.com/office/powerpoint/2010/main" val="4076737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_v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976E31-1EA1-274A-A1AD-5915E61D3EEC}"/>
              </a:ext>
            </a:extLst>
          </p:cNvPr>
          <p:cNvSpPr/>
          <p:nvPr userDrawn="1"/>
        </p:nvSpPr>
        <p:spPr>
          <a:xfrm>
            <a:off x="0" y="0"/>
            <a:ext cx="12193819"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6665A119-7841-440B-9632-B345D524276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77587" y="-436789"/>
            <a:ext cx="6560127" cy="7731578"/>
          </a:xfrm>
          <a:prstGeom prst="rect">
            <a:avLst/>
          </a:prstGeom>
        </p:spPr>
      </p:pic>
      <p:pic>
        <p:nvPicPr>
          <p:cNvPr id="5" name="Picture 4" descr="UNSW Sydney Logo">
            <a:extLst>
              <a:ext uri="{FF2B5EF4-FFF2-40B4-BE49-F238E27FC236}">
                <a16:creationId xmlns:a16="http://schemas.microsoft.com/office/drawing/2014/main" id="{846E7131-CAF1-BC4F-A807-B1CBBFB4E87A}"/>
              </a:ext>
            </a:extLst>
          </p:cNvPr>
          <p:cNvPicPr>
            <a:picLocks noChangeAspect="1"/>
          </p:cNvPicPr>
          <p:nvPr userDrawn="1"/>
        </p:nvPicPr>
        <p:blipFill>
          <a:blip r:embed="rId4"/>
          <a:srcRect/>
          <a:stretch/>
        </p:blipFill>
        <p:spPr>
          <a:xfrm>
            <a:off x="243895" y="5356158"/>
            <a:ext cx="1188000" cy="1240241"/>
          </a:xfrm>
          <a:prstGeom prst="rect">
            <a:avLst/>
          </a:prstGeom>
        </p:spPr>
      </p:pic>
    </p:spTree>
    <p:extLst>
      <p:ext uri="{BB962C8B-B14F-4D97-AF65-F5344CB8AC3E}">
        <p14:creationId xmlns:p14="http://schemas.microsoft.com/office/powerpoint/2010/main" val="2157340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ED8B6A-BF3C-3841-AC68-EA4F713AC1D1}"/>
              </a:ext>
            </a:extLst>
          </p:cNvPr>
          <p:cNvSpPr/>
          <p:nvPr userDrawn="1"/>
        </p:nvSpPr>
        <p:spPr>
          <a:xfrm rot="5400000">
            <a:off x="8353696" y="3019698"/>
            <a:ext cx="6858002" cy="818606"/>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food&#10;&#10;Description automatically generated">
            <a:extLst>
              <a:ext uri="{FF2B5EF4-FFF2-40B4-BE49-F238E27FC236}">
                <a16:creationId xmlns:a16="http://schemas.microsoft.com/office/drawing/2014/main" id="{EE841588-FE80-8546-B792-1230E5F174B2}"/>
              </a:ext>
            </a:extLst>
          </p:cNvPr>
          <p:cNvPicPr>
            <a:picLocks noChangeAspect="1"/>
          </p:cNvPicPr>
          <p:nvPr userDrawn="1"/>
        </p:nvPicPr>
        <p:blipFill>
          <a:blip r:embed="rId2"/>
          <a:stretch>
            <a:fillRect/>
          </a:stretch>
        </p:blipFill>
        <p:spPr>
          <a:xfrm>
            <a:off x="11507848" y="6139545"/>
            <a:ext cx="598270" cy="701040"/>
          </a:xfrm>
          <a:prstGeom prst="rect">
            <a:avLst/>
          </a:prstGeom>
        </p:spPr>
      </p:pic>
    </p:spTree>
    <p:extLst>
      <p:ext uri="{BB962C8B-B14F-4D97-AF65-F5344CB8AC3E}">
        <p14:creationId xmlns:p14="http://schemas.microsoft.com/office/powerpoint/2010/main" val="3706309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421E-C230-4985-A55F-249E4712D5D8}"/>
              </a:ext>
            </a:extLst>
          </p:cNvPr>
          <p:cNvSpPr>
            <a:spLocks noGrp="1"/>
          </p:cNvSpPr>
          <p:nvPr>
            <p:ph type="title"/>
          </p:nvPr>
        </p:nvSpPr>
        <p:spPr/>
        <p:txBody>
          <a:body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9F9B1106-1747-47C6-AD4D-1ED872037F93}"/>
              </a:ext>
            </a:extLst>
          </p:cNvPr>
          <p:cNvSpPr>
            <a:spLocks noGrp="1"/>
          </p:cNvSpPr>
          <p:nvPr>
            <p:ph idx="1"/>
          </p:nvPr>
        </p:nvSpPr>
        <p:spPr>
          <a:xfrm>
            <a:off x="838200" y="1691724"/>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7" name="Footer Placeholder 16">
            <a:extLst>
              <a:ext uri="{FF2B5EF4-FFF2-40B4-BE49-F238E27FC236}">
                <a16:creationId xmlns:a16="http://schemas.microsoft.com/office/drawing/2014/main" id="{714777FB-E956-7818-B6CD-C4A7BE6A5F94}"/>
              </a:ext>
            </a:extLst>
          </p:cNvPr>
          <p:cNvSpPr>
            <a:spLocks noGrp="1"/>
          </p:cNvSpPr>
          <p:nvPr>
            <p:ph type="ftr" sz="quarter" idx="11"/>
          </p:nvPr>
        </p:nvSpPr>
        <p:spPr>
          <a:xfrm>
            <a:off x="7239000" y="6318015"/>
            <a:ext cx="4114800" cy="365125"/>
          </a:xfrm>
        </p:spPr>
        <p:txBody>
          <a:bodyPr/>
          <a:lstStyle>
            <a:lvl1pPr algn="r">
              <a:defRPr>
                <a:latin typeface="+mj-lt"/>
              </a:defRPr>
            </a:lvl1pPr>
          </a:lstStyle>
          <a:p>
            <a:r>
              <a:rPr lang="en-AU" dirty="0"/>
              <a:t>22T2</a:t>
            </a:r>
          </a:p>
        </p:txBody>
      </p:sp>
      <p:sp>
        <p:nvSpPr>
          <p:cNvPr id="18" name="Slide Number Placeholder 17">
            <a:extLst>
              <a:ext uri="{FF2B5EF4-FFF2-40B4-BE49-F238E27FC236}">
                <a16:creationId xmlns:a16="http://schemas.microsoft.com/office/drawing/2014/main" id="{527E8968-CF51-9DE5-899D-8A5E454EA452}"/>
              </a:ext>
            </a:extLst>
          </p:cNvPr>
          <p:cNvSpPr>
            <a:spLocks noGrp="1"/>
          </p:cNvSpPr>
          <p:nvPr>
            <p:ph type="sldNum" sz="quarter" idx="12"/>
          </p:nvPr>
        </p:nvSpPr>
        <p:spPr>
          <a:xfrm>
            <a:off x="4724400" y="6318015"/>
            <a:ext cx="2743200" cy="365125"/>
          </a:xfrm>
        </p:spPr>
        <p:txBody>
          <a:bodyPr/>
          <a:lstStyle>
            <a:lvl1pPr algn="ctr">
              <a:defRPr>
                <a:solidFill>
                  <a:schemeClr val="tx1"/>
                </a:solidFill>
              </a:defRPr>
            </a:lvl1pPr>
          </a:lstStyle>
          <a:p>
            <a:fld id="{009375D7-070A-4959-9224-FB5E66F2B1B3}" type="slidenum">
              <a:rPr lang="en-AU" smtClean="0"/>
              <a:pPr/>
              <a:t>‹#›</a:t>
            </a:fld>
            <a:endParaRPr lang="en-AU" dirty="0"/>
          </a:p>
        </p:txBody>
      </p:sp>
    </p:spTree>
    <p:extLst>
      <p:ext uri="{BB962C8B-B14F-4D97-AF65-F5344CB8AC3E}">
        <p14:creationId xmlns:p14="http://schemas.microsoft.com/office/powerpoint/2010/main" val="1748171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841D79-9C5E-1449-B506-564E0213A8CE}"/>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GB" dirty="0"/>
              <a:t>Title goes here</a:t>
            </a:r>
            <a:endParaRPr lang="en-US" dirty="0"/>
          </a:p>
        </p:txBody>
      </p:sp>
      <p:sp>
        <p:nvSpPr>
          <p:cNvPr id="3" name="Text Placeholder 2">
            <a:extLst>
              <a:ext uri="{FF2B5EF4-FFF2-40B4-BE49-F238E27FC236}">
                <a16:creationId xmlns:a16="http://schemas.microsoft.com/office/drawing/2014/main" id="{4A50093E-B476-CE4A-816B-226988C60D31}"/>
              </a:ext>
            </a:extLst>
          </p:cNvPr>
          <p:cNvSpPr>
            <a:spLocks noGrp="1"/>
          </p:cNvSpPr>
          <p:nvPr>
            <p:ph type="body" idx="1"/>
          </p:nvPr>
        </p:nvSpPr>
        <p:spPr>
          <a:xfrm>
            <a:off x="410400" y="6289200"/>
            <a:ext cx="4730400" cy="370800"/>
          </a:xfrm>
          <a:prstGeom prst="rect">
            <a:avLst/>
          </a:prstGeom>
        </p:spPr>
        <p:txBody>
          <a:bodyPr vert="horz" lIns="91440" tIns="45720" rIns="91440" bIns="45720" rtlCol="0">
            <a:normAutofit/>
          </a:bodyPr>
          <a:lstStyle/>
          <a:p>
            <a:pPr lvl="0"/>
            <a:r>
              <a:rPr lang="en-GB" dirty="0"/>
              <a:t>Click to edit Master text styles</a:t>
            </a:r>
          </a:p>
        </p:txBody>
      </p:sp>
    </p:spTree>
    <p:extLst>
      <p:ext uri="{BB962C8B-B14F-4D97-AF65-F5344CB8AC3E}">
        <p14:creationId xmlns:p14="http://schemas.microsoft.com/office/powerpoint/2010/main" val="180392561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2" r:id="rId3"/>
    <p:sldLayoutId id="2147483651" r:id="rId4"/>
    <p:sldLayoutId id="2147483653" r:id="rId5"/>
    <p:sldLayoutId id="2147483650" r:id="rId6"/>
    <p:sldLayoutId id="2147483688" r:id="rId7"/>
    <p:sldLayoutId id="2147483690" r:id="rId8"/>
  </p:sldLayoutIdLst>
  <p:hf hdr="0" dt="0"/>
  <p:txStyles>
    <p:titleStyle>
      <a:lvl1pPr marL="0" indent="0" algn="l" defTabSz="914400" rtl="0" eaLnBrk="1" latinLnBrk="0" hangingPunct="1">
        <a:lnSpc>
          <a:spcPct val="100000"/>
        </a:lnSpc>
        <a:spcBef>
          <a:spcPct val="0"/>
        </a:spcBef>
        <a:buNone/>
        <a:defRPr sz="110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664CD-741D-4C8B-81A1-8F813AD19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5BC9109C-5296-411A-BFAE-02503EAE8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127DF911-AF5C-4E26-A571-BA8DB3C79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a:extLst>
              <a:ext uri="{FF2B5EF4-FFF2-40B4-BE49-F238E27FC236}">
                <a16:creationId xmlns:a16="http://schemas.microsoft.com/office/drawing/2014/main" id="{28AD8E53-B55F-4650-ADAB-27193A7195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a:t>22T2</a:t>
            </a:r>
          </a:p>
        </p:txBody>
      </p:sp>
      <p:sp>
        <p:nvSpPr>
          <p:cNvPr id="6" name="Slide Number Placeholder 5">
            <a:extLst>
              <a:ext uri="{FF2B5EF4-FFF2-40B4-BE49-F238E27FC236}">
                <a16:creationId xmlns:a16="http://schemas.microsoft.com/office/drawing/2014/main" id="{9DADCEA8-03AE-46AA-AD1B-6B051BA05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375D7-070A-4959-9224-FB5E66F2B1B3}" type="slidenum">
              <a:rPr lang="en-AU" smtClean="0"/>
              <a:t>‹#›</a:t>
            </a:fld>
            <a:endParaRPr lang="en-AU"/>
          </a:p>
        </p:txBody>
      </p:sp>
      <p:sp>
        <p:nvSpPr>
          <p:cNvPr id="8" name="Rectangle 7">
            <a:extLst>
              <a:ext uri="{FF2B5EF4-FFF2-40B4-BE49-F238E27FC236}">
                <a16:creationId xmlns:a16="http://schemas.microsoft.com/office/drawing/2014/main" id="{FA7CA2B4-C8AB-4F09-B260-BA7609DF079D}"/>
              </a:ext>
            </a:extLst>
          </p:cNvPr>
          <p:cNvSpPr/>
          <p:nvPr userDrawn="1"/>
        </p:nvSpPr>
        <p:spPr>
          <a:xfrm rot="5400000">
            <a:off x="5706290" y="372291"/>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UNSW Sydney Logo">
            <a:extLst>
              <a:ext uri="{FF2B5EF4-FFF2-40B4-BE49-F238E27FC236}">
                <a16:creationId xmlns:a16="http://schemas.microsoft.com/office/drawing/2014/main" id="{84EF7EA2-D124-438C-BF7A-68B3D6878301}"/>
              </a:ext>
            </a:extLst>
          </p:cNvPr>
          <p:cNvPicPr>
            <a:picLocks noChangeAspect="1"/>
          </p:cNvPicPr>
          <p:nvPr userDrawn="1"/>
        </p:nvPicPr>
        <p:blipFill>
          <a:blip r:embed="rId4"/>
          <a:srcRect/>
          <a:stretch/>
        </p:blipFill>
        <p:spPr>
          <a:xfrm>
            <a:off x="11526898" y="6196827"/>
            <a:ext cx="540000" cy="563746"/>
          </a:xfrm>
          <a:prstGeom prst="rect">
            <a:avLst/>
          </a:prstGeom>
        </p:spPr>
      </p:pic>
    </p:spTree>
    <p:extLst>
      <p:ext uri="{BB962C8B-B14F-4D97-AF65-F5344CB8AC3E}">
        <p14:creationId xmlns:p14="http://schemas.microsoft.com/office/powerpoint/2010/main" val="3623885719"/>
      </p:ext>
    </p:extLst>
  </p:cSld>
  <p:clrMap bg1="lt1" tx1="dk1" bg2="lt2" tx2="dk2" accent1="accent1" accent2="accent2" accent3="accent3" accent4="accent4" accent5="accent5" accent6="accent6" hlink="hlink" folHlink="folHlink"/>
  <p:sldLayoutIdLst>
    <p:sldLayoutId id="2147483671" r:id="rId1"/>
    <p:sldLayoutId id="2147483691"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FD9B66-E5D8-458F-B15F-FCAE5CAD781F}"/>
              </a:ext>
            </a:extLst>
          </p:cNvPr>
          <p:cNvSpPr/>
          <p:nvPr userDrawn="1"/>
        </p:nvSpPr>
        <p:spPr>
          <a:xfrm rot="5400000">
            <a:off x="8353696" y="3019698"/>
            <a:ext cx="6858002" cy="818606"/>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UNSW Sydney Logo">
            <a:extLst>
              <a:ext uri="{FF2B5EF4-FFF2-40B4-BE49-F238E27FC236}">
                <a16:creationId xmlns:a16="http://schemas.microsoft.com/office/drawing/2014/main" id="{725B2B7F-7BA2-426B-BEF7-9C26ECD9179C}"/>
              </a:ext>
            </a:extLst>
          </p:cNvPr>
          <p:cNvPicPr>
            <a:picLocks noChangeAspect="1"/>
          </p:cNvPicPr>
          <p:nvPr userDrawn="1"/>
        </p:nvPicPr>
        <p:blipFill>
          <a:blip r:embed="rId5"/>
          <a:srcRect/>
          <a:stretch/>
        </p:blipFill>
        <p:spPr>
          <a:xfrm>
            <a:off x="11526898" y="6196827"/>
            <a:ext cx="540000" cy="563746"/>
          </a:xfrm>
          <a:prstGeom prst="rect">
            <a:avLst/>
          </a:prstGeom>
        </p:spPr>
      </p:pic>
      <p:sp>
        <p:nvSpPr>
          <p:cNvPr id="21" name="Footer Placeholder 4">
            <a:extLst>
              <a:ext uri="{FF2B5EF4-FFF2-40B4-BE49-F238E27FC236}">
                <a16:creationId xmlns:a16="http://schemas.microsoft.com/office/drawing/2014/main" id="{26A50593-43F0-96AF-FD9D-380B27A7AF64}"/>
              </a:ext>
            </a:extLst>
          </p:cNvPr>
          <p:cNvSpPr>
            <a:spLocks noGrp="1"/>
          </p:cNvSpPr>
          <p:nvPr>
            <p:ph type="ftr" sz="quarter" idx="3"/>
          </p:nvPr>
        </p:nvSpPr>
        <p:spPr>
          <a:xfrm>
            <a:off x="7239000" y="6356350"/>
            <a:ext cx="4114800" cy="365125"/>
          </a:xfrm>
          <a:prstGeom prst="rect">
            <a:avLst/>
          </a:prstGeom>
        </p:spPr>
        <p:txBody>
          <a:bodyPr anchor="ctr"/>
          <a:lstStyle>
            <a:lvl1pPr algn="r">
              <a:defRPr sz="1200" b="1">
                <a:solidFill>
                  <a:schemeClr val="tx2"/>
                </a:solidFill>
                <a:latin typeface="+mj-lt"/>
              </a:defRPr>
            </a:lvl1pPr>
          </a:lstStyle>
          <a:p>
            <a:r>
              <a:rPr lang="en-AU" dirty="0"/>
              <a:t>22T2</a:t>
            </a:r>
          </a:p>
        </p:txBody>
      </p:sp>
      <p:sp>
        <p:nvSpPr>
          <p:cNvPr id="22" name="Slide Number Placeholder 5">
            <a:extLst>
              <a:ext uri="{FF2B5EF4-FFF2-40B4-BE49-F238E27FC236}">
                <a16:creationId xmlns:a16="http://schemas.microsoft.com/office/drawing/2014/main" id="{C0AF1D01-58C9-2952-D90B-46497F88501E}"/>
              </a:ext>
            </a:extLst>
          </p:cNvPr>
          <p:cNvSpPr>
            <a:spLocks noGrp="1"/>
          </p:cNvSpPr>
          <p:nvPr>
            <p:ph type="sldNum" sz="quarter" idx="4"/>
          </p:nvPr>
        </p:nvSpPr>
        <p:spPr>
          <a:xfrm>
            <a:off x="4724400" y="6356350"/>
            <a:ext cx="2743200" cy="365125"/>
          </a:xfrm>
          <a:prstGeom prst="rect">
            <a:avLst/>
          </a:prstGeom>
        </p:spPr>
        <p:txBody>
          <a:bodyPr anchor="ctr"/>
          <a:lstStyle>
            <a:lvl1pPr algn="ctr">
              <a:defRPr sz="1200" b="1">
                <a:solidFill>
                  <a:schemeClr val="tx1"/>
                </a:solidFill>
                <a:latin typeface="+mj-lt"/>
              </a:defRPr>
            </a:lvl1pPr>
          </a:lstStyle>
          <a:p>
            <a:fld id="{009375D7-070A-4959-9224-FB5E66F2B1B3}" type="slidenum">
              <a:rPr lang="en-AU" smtClean="0"/>
              <a:pPr/>
              <a:t>‹#›</a:t>
            </a:fld>
            <a:endParaRPr lang="en-AU" dirty="0"/>
          </a:p>
        </p:txBody>
      </p:sp>
    </p:spTree>
    <p:extLst>
      <p:ext uri="{BB962C8B-B14F-4D97-AF65-F5344CB8AC3E}">
        <p14:creationId xmlns:p14="http://schemas.microsoft.com/office/powerpoint/2010/main" val="299215454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UNSW Sydney Logo">
            <a:extLst>
              <a:ext uri="{FF2B5EF4-FFF2-40B4-BE49-F238E27FC236}">
                <a16:creationId xmlns:a16="http://schemas.microsoft.com/office/drawing/2014/main" id="{725B2B7F-7BA2-426B-BEF7-9C26ECD9179C}"/>
              </a:ext>
            </a:extLst>
          </p:cNvPr>
          <p:cNvPicPr>
            <a:picLocks noChangeAspect="1"/>
          </p:cNvPicPr>
          <p:nvPr userDrawn="1"/>
        </p:nvPicPr>
        <p:blipFill>
          <a:blip r:embed="rId3"/>
          <a:srcRect/>
          <a:stretch/>
        </p:blipFill>
        <p:spPr>
          <a:xfrm>
            <a:off x="11526898" y="6196827"/>
            <a:ext cx="540000" cy="563746"/>
          </a:xfrm>
          <a:prstGeom prst="rect">
            <a:avLst/>
          </a:prstGeom>
        </p:spPr>
      </p:pic>
      <p:sp>
        <p:nvSpPr>
          <p:cNvPr id="21" name="Footer Placeholder 4">
            <a:extLst>
              <a:ext uri="{FF2B5EF4-FFF2-40B4-BE49-F238E27FC236}">
                <a16:creationId xmlns:a16="http://schemas.microsoft.com/office/drawing/2014/main" id="{26A50593-43F0-96AF-FD9D-380B27A7AF64}"/>
              </a:ext>
            </a:extLst>
          </p:cNvPr>
          <p:cNvSpPr>
            <a:spLocks noGrp="1"/>
          </p:cNvSpPr>
          <p:nvPr>
            <p:ph type="ftr" sz="quarter" idx="3"/>
          </p:nvPr>
        </p:nvSpPr>
        <p:spPr>
          <a:xfrm>
            <a:off x="7239000" y="6356350"/>
            <a:ext cx="4114800" cy="365125"/>
          </a:xfrm>
          <a:prstGeom prst="rect">
            <a:avLst/>
          </a:prstGeom>
        </p:spPr>
        <p:txBody>
          <a:bodyPr anchor="ctr"/>
          <a:lstStyle>
            <a:lvl1pPr algn="r">
              <a:defRPr sz="1200" b="1">
                <a:solidFill>
                  <a:schemeClr val="tx2"/>
                </a:solidFill>
                <a:latin typeface="+mj-lt"/>
              </a:defRPr>
            </a:lvl1pPr>
          </a:lstStyle>
          <a:p>
            <a:r>
              <a:rPr lang="en-AU" dirty="0"/>
              <a:t>22T2</a:t>
            </a:r>
          </a:p>
        </p:txBody>
      </p:sp>
      <p:sp>
        <p:nvSpPr>
          <p:cNvPr id="22" name="Slide Number Placeholder 5">
            <a:extLst>
              <a:ext uri="{FF2B5EF4-FFF2-40B4-BE49-F238E27FC236}">
                <a16:creationId xmlns:a16="http://schemas.microsoft.com/office/drawing/2014/main" id="{C0AF1D01-58C9-2952-D90B-46497F88501E}"/>
              </a:ext>
            </a:extLst>
          </p:cNvPr>
          <p:cNvSpPr>
            <a:spLocks noGrp="1"/>
          </p:cNvSpPr>
          <p:nvPr>
            <p:ph type="sldNum" sz="quarter" idx="4"/>
          </p:nvPr>
        </p:nvSpPr>
        <p:spPr>
          <a:xfrm>
            <a:off x="4724400" y="6356350"/>
            <a:ext cx="2743200" cy="365125"/>
          </a:xfrm>
          <a:prstGeom prst="rect">
            <a:avLst/>
          </a:prstGeom>
        </p:spPr>
        <p:txBody>
          <a:bodyPr anchor="ctr"/>
          <a:lstStyle>
            <a:lvl1pPr algn="ctr">
              <a:defRPr sz="1200" b="1">
                <a:solidFill>
                  <a:schemeClr val="tx1"/>
                </a:solidFill>
                <a:latin typeface="+mj-lt"/>
              </a:defRPr>
            </a:lvl1pPr>
          </a:lstStyle>
          <a:p>
            <a:fld id="{009375D7-070A-4959-9224-FB5E66F2B1B3}" type="slidenum">
              <a:rPr lang="en-AU" smtClean="0"/>
              <a:pPr/>
              <a:t>‹#›</a:t>
            </a:fld>
            <a:endParaRPr lang="en-AU" dirty="0"/>
          </a:p>
        </p:txBody>
      </p:sp>
    </p:spTree>
    <p:extLst>
      <p:ext uri="{BB962C8B-B14F-4D97-AF65-F5344CB8AC3E}">
        <p14:creationId xmlns:p14="http://schemas.microsoft.com/office/powerpoint/2010/main" val="3047144429"/>
      </p:ext>
    </p:extLst>
  </p:cSld>
  <p:clrMap bg1="lt1" tx1="dk1" bg2="lt2" tx2="dk2" accent1="accent1" accent2="accent2" accent3="accent3" accent4="accent4" accent5="accent5" accent6="accent6" hlink="hlink" folHlink="folHlink"/>
  <p:sldLayoutIdLst>
    <p:sldLayoutId id="2147483696"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unswdb.github.io/" TargetMode="External"/><Relationship Id="rId2" Type="http://schemas.openxmlformats.org/officeDocument/2006/relationships/hyperlink" Target="https://research.unsw.edu.au/higher-degree-research-programs"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9.xml"/><Relationship Id="rId4" Type="http://schemas.openxmlformats.org/officeDocument/2006/relationships/hyperlink" Target="https://www.cse.unsw.edu.au/~dwen/"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30.jpe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hyperlink" Target="https://docs.google.com/forms/d/e/1FAIpQLSd2CFTMcri1uZ4JcQGH_LdTI6CTFZzSVw6BPT5hgHRtR9or2w/viewform?usp=sf_link"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6"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3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14.xml"/><Relationship Id="rId16" Type="http://schemas.openxmlformats.org/officeDocument/2006/relationships/image" Target="../media/image81.png"/><Relationship Id="rId1" Type="http://schemas.openxmlformats.org/officeDocument/2006/relationships/slideLayout" Target="../slideLayouts/slideLayout11.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3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11.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1.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webcms3.cse.unsw.edu.au/COMP9312/22T2/" TargetMode="External"/><Relationship Id="rId2" Type="http://schemas.openxmlformats.org/officeDocument/2006/relationships/hyperlink" Target="https://webcms3.cse.unsw.edu.au/COMP9312/22T2/forums/" TargetMode="External"/><Relationship Id="rId1" Type="http://schemas.openxmlformats.org/officeDocument/2006/relationships/slideLayout" Target="../slideLayouts/slideLayout9.xml"/><Relationship Id="rId4" Type="http://schemas.openxmlformats.org/officeDocument/2006/relationships/hyperlink" Target="https://moodle.telt.unsw.edu.au/course/view.php?id=67871"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11.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4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11.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4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4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1.xml"/><Relationship Id="rId5" Type="http://schemas.openxmlformats.org/officeDocument/2006/relationships/image" Target="../media/image108.png"/><Relationship Id="rId4" Type="http://schemas.openxmlformats.org/officeDocument/2006/relationships/image" Target="../media/image107.png"/></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hyperlink" Target="https://docs.google.com/forms/d/e/1FAIpQLSczUC4X0LQsV0-fKSDbLJ7ve0dfYBBkSCYeLVG0YXs_n-ROXg/viewform?usp=sf_link" TargetMode="External"/><Relationship Id="rId2" Type="http://schemas.openxmlformats.org/officeDocument/2006/relationships/image" Target="../media/image123.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hyperlink" Target="https://docs.google.com/forms/d/e/1FAIpQLSe2oUvaY3n0epFHLAy1sK6P-5nu6W2SSVI2GUuSuk7iE_gT7Q/viewform?usp=sf_link"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1.xml"/><Relationship Id="rId5" Type="http://schemas.openxmlformats.org/officeDocument/2006/relationships/image" Target="../media/image127.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1.xml"/><Relationship Id="rId5" Type="http://schemas.openxmlformats.org/officeDocument/2006/relationships/image" Target="../media/image131.png"/><Relationship Id="rId4" Type="http://schemas.openxmlformats.org/officeDocument/2006/relationships/image" Target="../media/image130.png"/></Relationships>
</file>

<file path=ppt/slides/_rels/slide5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59.png"/><Relationship Id="rId1" Type="http://schemas.openxmlformats.org/officeDocument/2006/relationships/slideLayout" Target="../slideLayouts/slideLayout11.xml"/><Relationship Id="rId5" Type="http://schemas.openxmlformats.org/officeDocument/2006/relationships/image" Target="../media/image134.png"/><Relationship Id="rId4" Type="http://schemas.openxmlformats.org/officeDocument/2006/relationships/image" Target="../media/image133.png"/></Relationships>
</file>

<file path=ppt/slides/_rels/slide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140.jpeg"/><Relationship Id="rId5" Type="http://schemas.openxmlformats.org/officeDocument/2006/relationships/image" Target="../media/image139.jpeg"/><Relationship Id="rId4" Type="http://schemas.openxmlformats.org/officeDocument/2006/relationships/image" Target="../media/image138.emf"/></Relationships>
</file>

<file path=ppt/slides/_rels/slide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142.png"/></Relationships>
</file>

<file path=ppt/slides/_rels/slide63.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44.emf"/></Relationships>
</file>

<file path=ppt/slides/_rels/slide64.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1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149.png"/><Relationship Id="rId4" Type="http://schemas.openxmlformats.org/officeDocument/2006/relationships/image" Target="../media/image148.png"/></Relationships>
</file>

<file path=ppt/slides/_rels/slide6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151.png"/></Relationships>
</file>

<file path=ppt/slides/_rels/slide6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jpeg"/></Relationships>
</file>

<file path=ppt/slides/_rels/slide7.xml.rels><?xml version="1.0" encoding="UTF-8" standalone="yes"?>
<Relationships xmlns="http://schemas.openxmlformats.org/package/2006/relationships"><Relationship Id="rId2" Type="http://schemas.openxmlformats.org/officeDocument/2006/relationships/hyperlink" Target="https://docs.google.com/forms/d/e/1FAIpQLSfQUbsyvubjATUakOy5_NybzbH2zz70wkHZpuvWQnPgjJBsEQ/viewform?usp=sf_link" TargetMode="Externa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8" Type="http://schemas.openxmlformats.org/officeDocument/2006/relationships/image" Target="../media/image161.svg"/><Relationship Id="rId13" Type="http://schemas.openxmlformats.org/officeDocument/2006/relationships/image" Target="../media/image166.png"/><Relationship Id="rId18" Type="http://schemas.openxmlformats.org/officeDocument/2006/relationships/image" Target="../media/image171.sv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svg"/><Relationship Id="rId17" Type="http://schemas.openxmlformats.org/officeDocument/2006/relationships/image" Target="../media/image170.png"/><Relationship Id="rId2" Type="http://schemas.openxmlformats.org/officeDocument/2006/relationships/notesSlide" Target="../notesSlides/notesSlide27.xml"/><Relationship Id="rId16" Type="http://schemas.openxmlformats.org/officeDocument/2006/relationships/image" Target="../media/image169.svg"/><Relationship Id="rId1" Type="http://schemas.openxmlformats.org/officeDocument/2006/relationships/slideLayout" Target="../slideLayouts/slideLayout14.xml"/><Relationship Id="rId6" Type="http://schemas.openxmlformats.org/officeDocument/2006/relationships/image" Target="../media/image159.sv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svg"/><Relationship Id="rId4" Type="http://schemas.openxmlformats.org/officeDocument/2006/relationships/image" Target="../media/image157.svg"/><Relationship Id="rId9" Type="http://schemas.openxmlformats.org/officeDocument/2006/relationships/image" Target="../media/image162.png"/><Relationship Id="rId14" Type="http://schemas.openxmlformats.org/officeDocument/2006/relationships/image" Target="../media/image167.sv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books.google.com.au/books?hl=en&amp;lr=&amp;id=FzKBDwAAQBAJ&amp;oi=fnd&amp;pg=PP6&amp;dq=cohesive+subgraph+computation++bipartite+graph+&amp;ots=91m46Jh4lv&amp;sig=aJk6YQKNEwunkOAQe9kicQ6ZkIQ&amp;redir_esc=y#v=onepage&amp;q=cohesive%20subgraph%20computation%20%20bipartite%20graphttps://books.google.com.au/books?hl=en&amp;lr=&amp;id=FzKBDwAAQBAJ&amp;oi=fnd&amp;pg=PP6&amp;dq=cohesive+subgraph+computation++bipartite+graph+&amp;ots=91m46Jh4lv&amp;sig=aJk6YQKNEwunkOAQe9kicQ6ZkIQ&amp;redir_esc=y" TargetMode="External"/><Relationship Id="rId2" Type="http://schemas.openxmlformats.org/officeDocument/2006/relationships/hyperlink" Target="https://mitpress.mit.edu/books/introduction-algorithms-third-edition" TargetMode="External"/><Relationship Id="rId1" Type="http://schemas.openxmlformats.org/officeDocument/2006/relationships/slideLayout" Target="../slideLayouts/slideLayout9.xml"/><Relationship Id="rId6" Type="http://schemas.openxmlformats.org/officeDocument/2006/relationships/hyperlink" Target="http://networksciencebook.com/" TargetMode="External"/><Relationship Id="rId5" Type="http://schemas.openxmlformats.org/officeDocument/2006/relationships/hyperlink" Target="http://www.cs.cornell.edu/home/kleinber/networks-book/" TargetMode="External"/><Relationship Id="rId4" Type="http://schemas.openxmlformats.org/officeDocument/2006/relationships/hyperlink" Target="https://www.cs.mcgill.ca/~wlh/grl_boo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162F43-9BC3-88C7-024B-A8308EF7CB36}"/>
              </a:ext>
            </a:extLst>
          </p:cNvPr>
          <p:cNvSpPr txBox="1"/>
          <p:nvPr/>
        </p:nvSpPr>
        <p:spPr>
          <a:xfrm>
            <a:off x="310055" y="1182231"/>
            <a:ext cx="10364572" cy="2246769"/>
          </a:xfrm>
          <a:prstGeom prst="rect">
            <a:avLst/>
          </a:prstGeom>
          <a:noFill/>
        </p:spPr>
        <p:txBody>
          <a:bodyPr wrap="square" rtlCol="0">
            <a:spAutoFit/>
          </a:bodyPr>
          <a:lstStyle/>
          <a:p>
            <a:r>
              <a:rPr lang="en-US" sz="8000" b="1" dirty="0">
                <a:latin typeface="Clancy Bold" panose="00000500000000000000" pitchFamily="50" charset="0"/>
                <a:cs typeface="Arial" panose="020B0604020202020204" pitchFamily="34" charset="0"/>
              </a:rPr>
              <a:t>COMP9312</a:t>
            </a:r>
          </a:p>
          <a:p>
            <a:r>
              <a:rPr lang="en-US" sz="6000" b="1" dirty="0">
                <a:latin typeface="Clancy Bold" panose="00000500000000000000" pitchFamily="50" charset="0"/>
                <a:cs typeface="Arial" panose="020B0604020202020204" pitchFamily="34" charset="0"/>
              </a:rPr>
              <a:t>Data Analytics for Graphs</a:t>
            </a:r>
          </a:p>
        </p:txBody>
      </p:sp>
      <p:sp>
        <p:nvSpPr>
          <p:cNvPr id="4" name="TextBox 3">
            <a:extLst>
              <a:ext uri="{FF2B5EF4-FFF2-40B4-BE49-F238E27FC236}">
                <a16:creationId xmlns:a16="http://schemas.microsoft.com/office/drawing/2014/main" id="{2481AC27-9413-0C51-B721-B70699922FA6}"/>
              </a:ext>
            </a:extLst>
          </p:cNvPr>
          <p:cNvSpPr txBox="1"/>
          <p:nvPr/>
        </p:nvSpPr>
        <p:spPr>
          <a:xfrm>
            <a:off x="399505" y="3722873"/>
            <a:ext cx="4731026" cy="964367"/>
          </a:xfrm>
          <a:prstGeom prst="rect">
            <a:avLst/>
          </a:prstGeom>
          <a:noFill/>
        </p:spPr>
        <p:txBody>
          <a:bodyPr wrap="square" rtlCol="0">
            <a:spAutoFit/>
          </a:bodyPr>
          <a:lstStyle/>
          <a:p>
            <a:pPr>
              <a:lnSpc>
                <a:spcPct val="150000"/>
              </a:lnSpc>
            </a:pPr>
            <a:r>
              <a:rPr lang="en-US" sz="2000" dirty="0">
                <a:ea typeface="Roboto" panose="02000000000000000000" pitchFamily="2" charset="0"/>
                <a:cs typeface="Arial" panose="020B0604020202020204" pitchFamily="34" charset="0"/>
              </a:rPr>
              <a:t>Dong Wen, Michael Yu</a:t>
            </a:r>
          </a:p>
          <a:p>
            <a:pPr>
              <a:lnSpc>
                <a:spcPct val="150000"/>
              </a:lnSpc>
            </a:pPr>
            <a:r>
              <a:rPr lang="en-US" sz="2000" dirty="0">
                <a:ea typeface="Roboto" panose="02000000000000000000" pitchFamily="2" charset="0"/>
                <a:cs typeface="Arial" panose="020B0604020202020204" pitchFamily="34" charset="0"/>
              </a:rPr>
              <a:t>22T2</a:t>
            </a:r>
          </a:p>
        </p:txBody>
      </p:sp>
    </p:spTree>
    <p:extLst>
      <p:ext uri="{BB962C8B-B14F-4D97-AF65-F5344CB8AC3E}">
        <p14:creationId xmlns:p14="http://schemas.microsoft.com/office/powerpoint/2010/main" val="1061862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CDB0-C669-8B3A-39C7-02254267ECB6}"/>
              </a:ext>
            </a:extLst>
          </p:cNvPr>
          <p:cNvSpPr>
            <a:spLocks noGrp="1"/>
          </p:cNvSpPr>
          <p:nvPr>
            <p:ph type="title"/>
          </p:nvPr>
        </p:nvSpPr>
        <p:spPr/>
        <p:txBody>
          <a:bodyPr/>
          <a:lstStyle/>
          <a:p>
            <a:r>
              <a:rPr lang="en-US" dirty="0"/>
              <a:t>Project</a:t>
            </a:r>
          </a:p>
        </p:txBody>
      </p:sp>
      <p:sp>
        <p:nvSpPr>
          <p:cNvPr id="3" name="Content Placeholder 2">
            <a:extLst>
              <a:ext uri="{FF2B5EF4-FFF2-40B4-BE49-F238E27FC236}">
                <a16:creationId xmlns:a16="http://schemas.microsoft.com/office/drawing/2014/main" id="{5F06C046-06E9-5708-D407-049CB09E2368}"/>
              </a:ext>
            </a:extLst>
          </p:cNvPr>
          <p:cNvSpPr>
            <a:spLocks noGrp="1"/>
          </p:cNvSpPr>
          <p:nvPr>
            <p:ph idx="1"/>
          </p:nvPr>
        </p:nvSpPr>
        <p:spPr/>
        <p:txBody>
          <a:bodyPr>
            <a:noAutofit/>
          </a:bodyPr>
          <a:lstStyle/>
          <a:p>
            <a:pPr marL="342900" indent="-342900">
              <a:lnSpc>
                <a:spcPct val="100000"/>
              </a:lnSpc>
              <a:buFont typeface="Wingdings" pitchFamily="2" charset="2"/>
              <a:buChar char="§"/>
            </a:pPr>
            <a:r>
              <a:rPr lang="en-AU" sz="2000" dirty="0"/>
              <a:t>Done individually</a:t>
            </a:r>
          </a:p>
          <a:p>
            <a:pPr marL="342900" indent="-342900">
              <a:lnSpc>
                <a:spcPct val="100000"/>
              </a:lnSpc>
              <a:buFont typeface="Wingdings" pitchFamily="2" charset="2"/>
              <a:buChar char="§"/>
            </a:pPr>
            <a:r>
              <a:rPr lang="en-AU" sz="2000" dirty="0"/>
              <a:t>Submitted via Moodle</a:t>
            </a:r>
          </a:p>
          <a:p>
            <a:pPr>
              <a:lnSpc>
                <a:spcPct val="170000"/>
              </a:lnSpc>
            </a:pPr>
            <a:endParaRPr lang="en-AU" sz="2000" dirty="0"/>
          </a:p>
          <a:p>
            <a:pPr>
              <a:lnSpc>
                <a:spcPct val="170000"/>
              </a:lnSpc>
            </a:pPr>
            <a:r>
              <a:rPr lang="en-AU" sz="2000" dirty="0"/>
              <a:t>Projects (25%)</a:t>
            </a:r>
          </a:p>
          <a:p>
            <a:pPr lvl="1">
              <a:lnSpc>
                <a:spcPct val="170000"/>
              </a:lnSpc>
              <a:buFont typeface="Wingdings" pitchFamily="2" charset="2"/>
              <a:buChar char="§"/>
            </a:pPr>
            <a:r>
              <a:rPr lang="en-AU" sz="1800" dirty="0"/>
              <a:t>Cohesive Subgraph Mining; Machine Learning Methods on Graphs  (</a:t>
            </a:r>
            <a:r>
              <a:rPr lang="en-AU" sz="1800" dirty="0">
                <a:solidFill>
                  <a:schemeClr val="accent2">
                    <a:lumMod val="50000"/>
                  </a:schemeClr>
                </a:solidFill>
              </a:rPr>
              <a:t>week 5-8</a:t>
            </a:r>
            <a:r>
              <a:rPr lang="en-AU" sz="1800" dirty="0"/>
              <a:t>)</a:t>
            </a:r>
          </a:p>
        </p:txBody>
      </p:sp>
      <p:sp>
        <p:nvSpPr>
          <p:cNvPr id="4" name="Slide Number Placeholder 3">
            <a:extLst>
              <a:ext uri="{FF2B5EF4-FFF2-40B4-BE49-F238E27FC236}">
                <a16:creationId xmlns:a16="http://schemas.microsoft.com/office/drawing/2014/main" id="{11C90702-36EC-DB89-0A50-B269AC2AC11A}"/>
              </a:ext>
            </a:extLst>
          </p:cNvPr>
          <p:cNvSpPr>
            <a:spLocks noGrp="1"/>
          </p:cNvSpPr>
          <p:nvPr>
            <p:ph type="sldNum" sz="quarter" idx="12"/>
          </p:nvPr>
        </p:nvSpPr>
        <p:spPr>
          <a:xfrm>
            <a:off x="4724400" y="6356350"/>
            <a:ext cx="2743200" cy="365125"/>
          </a:xfrm>
        </p:spPr>
        <p:txBody>
          <a:bodyPr/>
          <a:lstStyle/>
          <a:p>
            <a:fld id="{009375D7-070A-4959-9224-FB5E66F2B1B3}" type="slidenum">
              <a:rPr lang="en-AU" smtClean="0"/>
              <a:pPr/>
              <a:t>10</a:t>
            </a:fld>
            <a:endParaRPr lang="en-AU" dirty="0"/>
          </a:p>
        </p:txBody>
      </p:sp>
    </p:spTree>
    <p:extLst>
      <p:ext uri="{BB962C8B-B14F-4D97-AF65-F5344CB8AC3E}">
        <p14:creationId xmlns:p14="http://schemas.microsoft.com/office/powerpoint/2010/main" val="599350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CDB0-C669-8B3A-39C7-02254267ECB6}"/>
              </a:ext>
            </a:extLst>
          </p:cNvPr>
          <p:cNvSpPr>
            <a:spLocks noGrp="1"/>
          </p:cNvSpPr>
          <p:nvPr>
            <p:ph type="title"/>
          </p:nvPr>
        </p:nvSpPr>
        <p:spPr/>
        <p:txBody>
          <a:bodyPr/>
          <a:lstStyle/>
          <a:p>
            <a:r>
              <a:rPr lang="en-US" dirty="0"/>
              <a:t>Exam and Marks</a:t>
            </a:r>
          </a:p>
        </p:txBody>
      </p:sp>
      <p:sp>
        <p:nvSpPr>
          <p:cNvPr id="3" name="Content Placeholder 2">
            <a:extLst>
              <a:ext uri="{FF2B5EF4-FFF2-40B4-BE49-F238E27FC236}">
                <a16:creationId xmlns:a16="http://schemas.microsoft.com/office/drawing/2014/main" id="{5F06C046-06E9-5708-D407-049CB09E2368}"/>
              </a:ext>
            </a:extLst>
          </p:cNvPr>
          <p:cNvSpPr>
            <a:spLocks noGrp="1"/>
          </p:cNvSpPr>
          <p:nvPr>
            <p:ph idx="1"/>
          </p:nvPr>
        </p:nvSpPr>
        <p:spPr/>
        <p:txBody>
          <a:bodyPr>
            <a:noAutofit/>
          </a:bodyPr>
          <a:lstStyle/>
          <a:p>
            <a:pPr>
              <a:lnSpc>
                <a:spcPct val="150000"/>
              </a:lnSpc>
            </a:pPr>
            <a:r>
              <a:rPr lang="en-AU" sz="2000" b="1" dirty="0"/>
              <a:t>Exam: </a:t>
            </a:r>
            <a:r>
              <a:rPr lang="en-AU" sz="2000" dirty="0"/>
              <a:t>50%</a:t>
            </a:r>
          </a:p>
          <a:p>
            <a:pPr lvl="1">
              <a:lnSpc>
                <a:spcPct val="150000"/>
              </a:lnSpc>
              <a:buFont typeface="Wingdings" pitchFamily="2" charset="2"/>
              <a:buChar char="§"/>
            </a:pPr>
            <a:r>
              <a:rPr lang="en-AU" sz="1800" dirty="0"/>
              <a:t>Graph Algorithms + Graph Neural Network</a:t>
            </a:r>
          </a:p>
          <a:p>
            <a:pPr lvl="1">
              <a:lnSpc>
                <a:spcPct val="150000"/>
              </a:lnSpc>
              <a:buFont typeface="Wingdings" pitchFamily="2" charset="2"/>
              <a:buChar char="§"/>
            </a:pPr>
            <a:r>
              <a:rPr lang="en-AU" sz="1800" dirty="0"/>
              <a:t>Exam is open for 4 hours.</a:t>
            </a:r>
          </a:p>
          <a:p>
            <a:pPr lvl="1">
              <a:lnSpc>
                <a:spcPct val="150000"/>
              </a:lnSpc>
              <a:buFont typeface="Wingdings" pitchFamily="2" charset="2"/>
              <a:buChar char="§"/>
            </a:pPr>
            <a:r>
              <a:rPr lang="en-AU" sz="1800" dirty="0"/>
              <a:t>All answers are submitted via Moodle</a:t>
            </a:r>
          </a:p>
          <a:p>
            <a:pPr lvl="1">
              <a:lnSpc>
                <a:spcPct val="150000"/>
              </a:lnSpc>
              <a:buFont typeface="Wingdings" pitchFamily="2" charset="2"/>
              <a:buChar char="§"/>
            </a:pPr>
            <a:r>
              <a:rPr lang="en-AU" sz="1800" dirty="0"/>
              <a:t>If you are ill on the day of the exam, </a:t>
            </a:r>
            <a:r>
              <a:rPr lang="en-AU" sz="1800" b="1" dirty="0"/>
              <a:t>do not attend</a:t>
            </a:r>
            <a:r>
              <a:rPr lang="en-AU" sz="1800" dirty="0"/>
              <a:t> the exam.</a:t>
            </a:r>
          </a:p>
          <a:p>
            <a:pPr lvl="1">
              <a:lnSpc>
                <a:spcPct val="150000"/>
              </a:lnSpc>
              <a:buFont typeface="Wingdings" pitchFamily="2" charset="2"/>
              <a:buChar char="§"/>
            </a:pPr>
            <a:r>
              <a:rPr lang="en-AU" sz="1800" dirty="0"/>
              <a:t>Sample questions will be available in Week 10</a:t>
            </a:r>
          </a:p>
          <a:p>
            <a:pPr marL="1800" lvl="1" indent="0">
              <a:lnSpc>
                <a:spcPct val="150000"/>
              </a:lnSpc>
              <a:buNone/>
            </a:pPr>
            <a:endParaRPr lang="en-AU" sz="1800" dirty="0"/>
          </a:p>
          <a:p>
            <a:pPr marL="1800" lvl="1" indent="0">
              <a:lnSpc>
                <a:spcPct val="150000"/>
              </a:lnSpc>
              <a:buNone/>
            </a:pPr>
            <a:r>
              <a:rPr lang="en-US" sz="2000" b="1" dirty="0"/>
              <a:t>Final mark </a:t>
            </a:r>
            <a:r>
              <a:rPr lang="en-US" sz="2000" dirty="0"/>
              <a:t>= Ass1 + Ass2 + Project + Exam</a:t>
            </a:r>
          </a:p>
          <a:p>
            <a:pPr marL="1800" lvl="1" indent="0">
              <a:lnSpc>
                <a:spcPct val="150000"/>
              </a:lnSpc>
              <a:buNone/>
            </a:pPr>
            <a:r>
              <a:rPr lang="en-US" altLang="zh-CN" sz="2000" dirty="0">
                <a:ea typeface="Cambria Math" panose="02040503050406030204" pitchFamily="18" charset="0"/>
              </a:rPr>
              <a:t>Pass the course: Final mark  &gt;= 50</a:t>
            </a:r>
            <a:endParaRPr lang="en-AU" altLang="zh-CN" sz="2000" dirty="0">
              <a:ea typeface="Cambria Math" panose="02040503050406030204" pitchFamily="18" charset="0"/>
            </a:endParaRPr>
          </a:p>
        </p:txBody>
      </p:sp>
      <p:sp>
        <p:nvSpPr>
          <p:cNvPr id="4" name="Slide Number Placeholder 3">
            <a:extLst>
              <a:ext uri="{FF2B5EF4-FFF2-40B4-BE49-F238E27FC236}">
                <a16:creationId xmlns:a16="http://schemas.microsoft.com/office/drawing/2014/main" id="{EEE6EE76-2F85-9098-337E-713E032C50ED}"/>
              </a:ext>
            </a:extLst>
          </p:cNvPr>
          <p:cNvSpPr>
            <a:spLocks noGrp="1"/>
          </p:cNvSpPr>
          <p:nvPr>
            <p:ph type="sldNum" sz="quarter" idx="12"/>
          </p:nvPr>
        </p:nvSpPr>
        <p:spPr>
          <a:xfrm>
            <a:off x="4724400" y="6356350"/>
            <a:ext cx="2743200" cy="365125"/>
          </a:xfrm>
        </p:spPr>
        <p:txBody>
          <a:bodyPr/>
          <a:lstStyle/>
          <a:p>
            <a:fld id="{009375D7-070A-4959-9224-FB5E66F2B1B3}" type="slidenum">
              <a:rPr lang="en-AU" smtClean="0"/>
              <a:pPr/>
              <a:t>11</a:t>
            </a:fld>
            <a:endParaRPr lang="en-AU" dirty="0"/>
          </a:p>
        </p:txBody>
      </p:sp>
    </p:spTree>
    <p:extLst>
      <p:ext uri="{BB962C8B-B14F-4D97-AF65-F5344CB8AC3E}">
        <p14:creationId xmlns:p14="http://schemas.microsoft.com/office/powerpoint/2010/main" val="699537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CDB0-C669-8B3A-39C7-02254267ECB6}"/>
              </a:ext>
            </a:extLst>
          </p:cNvPr>
          <p:cNvSpPr>
            <a:spLocks noGrp="1"/>
          </p:cNvSpPr>
          <p:nvPr>
            <p:ph type="title"/>
          </p:nvPr>
        </p:nvSpPr>
        <p:spPr/>
        <p:txBody>
          <a:bodyPr/>
          <a:lstStyle/>
          <a:p>
            <a:r>
              <a:rPr lang="en-US" dirty="0"/>
              <a:t>Supplementary Exam Policy</a:t>
            </a:r>
          </a:p>
        </p:txBody>
      </p:sp>
      <p:sp>
        <p:nvSpPr>
          <p:cNvPr id="3" name="Content Placeholder 2">
            <a:extLst>
              <a:ext uri="{FF2B5EF4-FFF2-40B4-BE49-F238E27FC236}">
                <a16:creationId xmlns:a16="http://schemas.microsoft.com/office/drawing/2014/main" id="{5F06C046-06E9-5708-D407-049CB09E2368}"/>
              </a:ext>
            </a:extLst>
          </p:cNvPr>
          <p:cNvSpPr>
            <a:spLocks noGrp="1"/>
          </p:cNvSpPr>
          <p:nvPr>
            <p:ph idx="1"/>
          </p:nvPr>
        </p:nvSpPr>
        <p:spPr/>
        <p:txBody>
          <a:bodyPr>
            <a:noAutofit/>
          </a:bodyPr>
          <a:lstStyle/>
          <a:p>
            <a:pPr>
              <a:lnSpc>
                <a:spcPct val="150000"/>
              </a:lnSpc>
            </a:pPr>
            <a:r>
              <a:rPr lang="en-AU" sz="2000" dirty="0"/>
              <a:t>Everyone gets </a:t>
            </a:r>
            <a:r>
              <a:rPr lang="en-AU" sz="2000" b="1" dirty="0"/>
              <a:t>exactly one chance </a:t>
            </a:r>
            <a:r>
              <a:rPr lang="en-AU" sz="2000" dirty="0"/>
              <a:t>to pass the Exam.</a:t>
            </a:r>
          </a:p>
          <a:p>
            <a:pPr>
              <a:lnSpc>
                <a:spcPct val="150000"/>
              </a:lnSpc>
            </a:pPr>
            <a:r>
              <a:rPr lang="en-AU" sz="2000" dirty="0"/>
              <a:t>If you attempt the Exam</a:t>
            </a:r>
          </a:p>
          <a:p>
            <a:pPr lvl="1">
              <a:lnSpc>
                <a:spcPct val="100000"/>
              </a:lnSpc>
              <a:buFont typeface="Wingdings" pitchFamily="2" charset="2"/>
              <a:buChar char="§"/>
            </a:pPr>
            <a:r>
              <a:rPr lang="en-AU" sz="1800" dirty="0"/>
              <a:t>We assume you are fit/healthy enough to take it.</a:t>
            </a:r>
          </a:p>
          <a:p>
            <a:pPr lvl="1">
              <a:lnSpc>
                <a:spcPct val="100000"/>
              </a:lnSpc>
              <a:buFont typeface="Wingdings" pitchFamily="2" charset="2"/>
              <a:buChar char="§"/>
            </a:pPr>
            <a:r>
              <a:rPr lang="en-AU" sz="1800" dirty="0"/>
              <a:t>No 2</a:t>
            </a:r>
            <a:r>
              <a:rPr lang="en-AU" sz="1800" baseline="30000" dirty="0"/>
              <a:t>nd</a:t>
            </a:r>
            <a:r>
              <a:rPr lang="en-AU" sz="1800" dirty="0"/>
              <a:t> chance exams, even with a medical certificate.</a:t>
            </a:r>
          </a:p>
          <a:p>
            <a:pPr marL="1800" lvl="1" indent="0">
              <a:lnSpc>
                <a:spcPct val="150000"/>
              </a:lnSpc>
              <a:buNone/>
            </a:pPr>
            <a:endParaRPr lang="en-AU" sz="2000" dirty="0"/>
          </a:p>
          <a:p>
            <a:pPr marL="1800" lvl="1" indent="0">
              <a:lnSpc>
                <a:spcPct val="150000"/>
              </a:lnSpc>
              <a:buNone/>
            </a:pPr>
            <a:r>
              <a:rPr lang="en-AU" sz="2000" dirty="0"/>
              <a:t>Special consideration:</a:t>
            </a:r>
          </a:p>
          <a:p>
            <a:pPr lvl="1">
              <a:lnSpc>
                <a:spcPct val="100000"/>
              </a:lnSpc>
              <a:buFont typeface="Wingdings" pitchFamily="2" charset="2"/>
              <a:buChar char="§"/>
            </a:pPr>
            <a:r>
              <a:rPr lang="en-AU" sz="1800" dirty="0"/>
              <a:t>If you are ill on the day of the exam, </a:t>
            </a:r>
            <a:r>
              <a:rPr lang="en-AU" sz="1800" b="1" dirty="0"/>
              <a:t>do not attend</a:t>
            </a:r>
            <a:r>
              <a:rPr lang="en-AU" sz="1800" dirty="0"/>
              <a:t> the exam.</a:t>
            </a:r>
          </a:p>
          <a:p>
            <a:pPr lvl="1">
              <a:lnSpc>
                <a:spcPct val="100000"/>
              </a:lnSpc>
              <a:buFont typeface="Wingdings" pitchFamily="2" charset="2"/>
              <a:buChar char="§"/>
            </a:pPr>
            <a:r>
              <a:rPr lang="en-AU" sz="1800" dirty="0"/>
              <a:t>All special consideration requests must be submitted to UNSW.</a:t>
            </a:r>
          </a:p>
          <a:p>
            <a:pPr lvl="1">
              <a:lnSpc>
                <a:spcPct val="100000"/>
              </a:lnSpc>
              <a:buFont typeface="Wingdings" pitchFamily="2" charset="2"/>
              <a:buChar char="§"/>
            </a:pPr>
            <a:r>
              <a:rPr lang="en-AU" sz="1800" dirty="0"/>
              <a:t>All special consideration requests must document how you were effect.</a:t>
            </a:r>
          </a:p>
          <a:p>
            <a:pPr marL="1800" lvl="1" indent="0">
              <a:lnSpc>
                <a:spcPct val="150000"/>
              </a:lnSpc>
              <a:buNone/>
            </a:pPr>
            <a:endParaRPr lang="en-AU" sz="1800" dirty="0"/>
          </a:p>
        </p:txBody>
      </p:sp>
      <p:sp>
        <p:nvSpPr>
          <p:cNvPr id="4" name="Slide Number Placeholder 3">
            <a:extLst>
              <a:ext uri="{FF2B5EF4-FFF2-40B4-BE49-F238E27FC236}">
                <a16:creationId xmlns:a16="http://schemas.microsoft.com/office/drawing/2014/main" id="{60BCAD70-E2C0-B01F-CCD8-0AA77F5ED4D8}"/>
              </a:ext>
            </a:extLst>
          </p:cNvPr>
          <p:cNvSpPr>
            <a:spLocks noGrp="1"/>
          </p:cNvSpPr>
          <p:nvPr>
            <p:ph type="sldNum" sz="quarter" idx="12"/>
          </p:nvPr>
        </p:nvSpPr>
        <p:spPr>
          <a:xfrm>
            <a:off x="4724400" y="6356350"/>
            <a:ext cx="2743200" cy="365125"/>
          </a:xfrm>
        </p:spPr>
        <p:txBody>
          <a:bodyPr/>
          <a:lstStyle/>
          <a:p>
            <a:fld id="{009375D7-070A-4959-9224-FB5E66F2B1B3}" type="slidenum">
              <a:rPr lang="en-AU" smtClean="0"/>
              <a:pPr/>
              <a:t>12</a:t>
            </a:fld>
            <a:endParaRPr lang="en-AU" dirty="0"/>
          </a:p>
        </p:txBody>
      </p:sp>
    </p:spTree>
    <p:extLst>
      <p:ext uri="{BB962C8B-B14F-4D97-AF65-F5344CB8AC3E}">
        <p14:creationId xmlns:p14="http://schemas.microsoft.com/office/powerpoint/2010/main" val="1229983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CDB0-C669-8B3A-39C7-02254267ECB6}"/>
              </a:ext>
            </a:extLst>
          </p:cNvPr>
          <p:cNvSpPr>
            <a:spLocks noGrp="1"/>
          </p:cNvSpPr>
          <p:nvPr>
            <p:ph type="title"/>
          </p:nvPr>
        </p:nvSpPr>
        <p:spPr/>
        <p:txBody>
          <a:bodyPr/>
          <a:lstStyle/>
          <a:p>
            <a:r>
              <a:rPr lang="en-US" dirty="0"/>
              <a:t>Beyond the course</a:t>
            </a:r>
          </a:p>
        </p:txBody>
      </p:sp>
      <p:sp>
        <p:nvSpPr>
          <p:cNvPr id="3" name="Content Placeholder 2">
            <a:extLst>
              <a:ext uri="{FF2B5EF4-FFF2-40B4-BE49-F238E27FC236}">
                <a16:creationId xmlns:a16="http://schemas.microsoft.com/office/drawing/2014/main" id="{5F06C046-06E9-5708-D407-049CB09E2368}"/>
              </a:ext>
            </a:extLst>
          </p:cNvPr>
          <p:cNvSpPr>
            <a:spLocks noGrp="1"/>
          </p:cNvSpPr>
          <p:nvPr>
            <p:ph idx="1"/>
          </p:nvPr>
        </p:nvSpPr>
        <p:spPr/>
        <p:txBody>
          <a:bodyPr>
            <a:noAutofit/>
          </a:bodyPr>
          <a:lstStyle/>
          <a:p>
            <a:r>
              <a:rPr lang="en-AU" sz="2000" b="1" dirty="0">
                <a:solidFill>
                  <a:srgbClr val="000000"/>
                </a:solidFill>
                <a:latin typeface="Roboto" panose="02000000000000000000" pitchFamily="2" charset="0"/>
              </a:rPr>
              <a:t>Research Degrees:</a:t>
            </a:r>
            <a:r>
              <a:rPr lang="en-AU" sz="2000" dirty="0">
                <a:solidFill>
                  <a:srgbClr val="000000"/>
                </a:solidFill>
                <a:latin typeface="Roboto" panose="02000000000000000000" pitchFamily="2" charset="0"/>
              </a:rPr>
              <a:t> </a:t>
            </a:r>
            <a:r>
              <a:rPr lang="en-AU" sz="1800" dirty="0">
                <a:solidFill>
                  <a:srgbClr val="000000"/>
                </a:solidFill>
                <a:latin typeface="Roboto" panose="02000000000000000000" pitchFamily="2" charset="0"/>
              </a:rPr>
              <a:t>(</a:t>
            </a:r>
            <a:r>
              <a:rPr lang="en-AU" sz="1800" dirty="0">
                <a:solidFill>
                  <a:srgbClr val="000000"/>
                </a:solidFill>
                <a:latin typeface="Roboto" panose="02000000000000000000" pitchFamily="2" charset="0"/>
                <a:hlinkClick r:id="rId2">
                  <a:extLst>
                    <a:ext uri="{A12FA001-AC4F-418D-AE19-62706E023703}">
                      <ahyp:hlinkClr xmlns:ahyp="http://schemas.microsoft.com/office/drawing/2018/hyperlinkcolor" val="tx"/>
                    </a:ext>
                  </a:extLst>
                </a:hlinkClick>
              </a:rPr>
              <a:t>https://research.unsw.edu.au/higher-degree-research-programs</a:t>
            </a:r>
            <a:r>
              <a:rPr lang="en-AU" sz="1800" dirty="0">
                <a:solidFill>
                  <a:srgbClr val="000000"/>
                </a:solidFill>
                <a:latin typeface="Roboto" panose="02000000000000000000" pitchFamily="2" charset="0"/>
              </a:rPr>
              <a:t>)</a:t>
            </a:r>
          </a:p>
          <a:p>
            <a:pPr marL="342900" indent="-342900">
              <a:buFont typeface="Wingdings" pitchFamily="2" charset="2"/>
              <a:buChar char="§"/>
            </a:pPr>
            <a:r>
              <a:rPr lang="en-AU" sz="2000" dirty="0">
                <a:solidFill>
                  <a:srgbClr val="000000"/>
                </a:solidFill>
                <a:latin typeface="Roboto" panose="02000000000000000000" pitchFamily="2" charset="0"/>
              </a:rPr>
              <a:t>PhD (3 -- 3.5 years)</a:t>
            </a:r>
          </a:p>
          <a:p>
            <a:pPr marL="342900" indent="-342900">
              <a:buFont typeface="Wingdings" pitchFamily="2" charset="2"/>
              <a:buChar char="§"/>
            </a:pPr>
            <a:r>
              <a:rPr lang="en-AU" sz="2000" dirty="0">
                <a:solidFill>
                  <a:srgbClr val="000000"/>
                </a:solidFill>
                <a:latin typeface="Roboto" panose="02000000000000000000" pitchFamily="2" charset="0"/>
              </a:rPr>
              <a:t>Master of Philosophy (1.5 -- 2 years)</a:t>
            </a:r>
          </a:p>
          <a:p>
            <a:pPr>
              <a:buNone/>
            </a:pPr>
            <a:r>
              <a:rPr lang="en-AU" sz="2000" dirty="0">
                <a:solidFill>
                  <a:srgbClr val="000000"/>
                </a:solidFill>
                <a:latin typeface="Roboto" panose="02000000000000000000" pitchFamily="2" charset="0"/>
              </a:rPr>
              <a:t>Feel free to contact me if you are interested in obtaining a research degree.</a:t>
            </a:r>
          </a:p>
          <a:p>
            <a:pPr>
              <a:buNone/>
            </a:pPr>
            <a:endParaRPr lang="en-AU" sz="2000" dirty="0">
              <a:solidFill>
                <a:srgbClr val="000000"/>
              </a:solidFill>
              <a:latin typeface="Roboto" panose="02000000000000000000" pitchFamily="2" charset="0"/>
            </a:endParaRPr>
          </a:p>
          <a:p>
            <a:r>
              <a:rPr lang="en-AU" sz="2000" b="1" dirty="0">
                <a:solidFill>
                  <a:srgbClr val="000000"/>
                </a:solidFill>
                <a:latin typeface="Roboto" panose="02000000000000000000" pitchFamily="2" charset="0"/>
              </a:rPr>
              <a:t>Requirement: </a:t>
            </a:r>
          </a:p>
          <a:p>
            <a:r>
              <a:rPr lang="en-AU" sz="2000" dirty="0">
                <a:solidFill>
                  <a:srgbClr val="000000"/>
                </a:solidFill>
                <a:latin typeface="Roboto" panose="02000000000000000000" pitchFamily="2" charset="0"/>
              </a:rPr>
              <a:t>GPA&gt;80 with education from world top 400 universities. GPA &gt; 75 if from world top 100 universities. Local students are particularly welcome to apply.</a:t>
            </a:r>
          </a:p>
          <a:p>
            <a:endParaRPr lang="en-AU" sz="2000" dirty="0">
              <a:solidFill>
                <a:srgbClr val="000000"/>
              </a:solidFill>
              <a:latin typeface="Roboto" panose="02000000000000000000" pitchFamily="2" charset="0"/>
            </a:endParaRPr>
          </a:p>
          <a:p>
            <a:r>
              <a:rPr lang="en-AU" sz="2000" b="1" dirty="0">
                <a:solidFill>
                  <a:srgbClr val="000000"/>
                </a:solidFill>
                <a:latin typeface="Roboto" panose="02000000000000000000" pitchFamily="2" charset="0"/>
              </a:rPr>
              <a:t>Data and Knowledge Research Group </a:t>
            </a:r>
            <a:r>
              <a:rPr lang="en-AU" sz="2000" dirty="0">
                <a:solidFill>
                  <a:srgbClr val="000000"/>
                </a:solidFill>
                <a:latin typeface="Roboto" panose="02000000000000000000" pitchFamily="2" charset="0"/>
              </a:rPr>
              <a:t>in CSE:</a:t>
            </a:r>
          </a:p>
          <a:p>
            <a:r>
              <a:rPr lang="en-AU" sz="1800" dirty="0">
                <a:solidFill>
                  <a:srgbClr val="000000"/>
                </a:solidFill>
                <a:latin typeface="Roboto" panose="02000000000000000000" pitchFamily="2" charset="0"/>
                <a:hlinkClick r:id="rId3"/>
              </a:rPr>
              <a:t>https://</a:t>
            </a:r>
            <a:r>
              <a:rPr lang="en-AU" sz="1800" dirty="0" err="1">
                <a:solidFill>
                  <a:srgbClr val="000000"/>
                </a:solidFill>
                <a:latin typeface="Roboto" panose="02000000000000000000" pitchFamily="2" charset="0"/>
                <a:hlinkClick r:id="rId3"/>
              </a:rPr>
              <a:t>unswdb.github.io</a:t>
            </a:r>
            <a:r>
              <a:rPr lang="en-AU" sz="1800" dirty="0">
                <a:solidFill>
                  <a:srgbClr val="000000"/>
                </a:solidFill>
                <a:latin typeface="Roboto" panose="02000000000000000000" pitchFamily="2" charset="0"/>
                <a:hlinkClick r:id="rId3"/>
              </a:rPr>
              <a:t>/</a:t>
            </a:r>
            <a:endParaRPr lang="en-AU" sz="1800" dirty="0">
              <a:solidFill>
                <a:srgbClr val="000000"/>
              </a:solidFill>
              <a:latin typeface="Roboto" panose="02000000000000000000" pitchFamily="2" charset="0"/>
            </a:endParaRPr>
          </a:p>
        </p:txBody>
      </p:sp>
      <p:sp>
        <p:nvSpPr>
          <p:cNvPr id="4" name="Slide Number Placeholder 3">
            <a:extLst>
              <a:ext uri="{FF2B5EF4-FFF2-40B4-BE49-F238E27FC236}">
                <a16:creationId xmlns:a16="http://schemas.microsoft.com/office/drawing/2014/main" id="{C12314B3-85A4-C0FA-F579-FFCF44D4EA40}"/>
              </a:ext>
            </a:extLst>
          </p:cNvPr>
          <p:cNvSpPr>
            <a:spLocks noGrp="1"/>
          </p:cNvSpPr>
          <p:nvPr>
            <p:ph type="sldNum" sz="quarter" idx="12"/>
          </p:nvPr>
        </p:nvSpPr>
        <p:spPr>
          <a:xfrm>
            <a:off x="4724400" y="6356350"/>
            <a:ext cx="2743200" cy="365125"/>
          </a:xfrm>
        </p:spPr>
        <p:txBody>
          <a:bodyPr/>
          <a:lstStyle/>
          <a:p>
            <a:fld id="{009375D7-070A-4959-9224-FB5E66F2B1B3}" type="slidenum">
              <a:rPr lang="en-AU" smtClean="0"/>
              <a:pPr/>
              <a:t>13</a:t>
            </a:fld>
            <a:endParaRPr lang="en-AU" dirty="0"/>
          </a:p>
        </p:txBody>
      </p:sp>
    </p:spTree>
    <p:extLst>
      <p:ext uri="{BB962C8B-B14F-4D97-AF65-F5344CB8AC3E}">
        <p14:creationId xmlns:p14="http://schemas.microsoft.com/office/powerpoint/2010/main" val="2598545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96B58BA-E038-475B-A586-3751961F9C6A}"/>
              </a:ext>
            </a:extLst>
          </p:cNvPr>
          <p:cNvCxnSpPr>
            <a:cxnSpLocks/>
          </p:cNvCxnSpPr>
          <p:nvPr/>
        </p:nvCxnSpPr>
        <p:spPr>
          <a:xfrm>
            <a:off x="966627" y="1358231"/>
            <a:ext cx="891614" cy="0"/>
          </a:xfrm>
          <a:prstGeom prst="line">
            <a:avLst/>
          </a:prstGeom>
          <a:ln w="76200">
            <a:solidFill>
              <a:srgbClr val="FFDC0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100A12B-CF72-5F40-B4C5-2068055286F6}"/>
              </a:ext>
            </a:extLst>
          </p:cNvPr>
          <p:cNvSpPr/>
          <p:nvPr/>
        </p:nvSpPr>
        <p:spPr>
          <a:xfrm>
            <a:off x="7194175" y="0"/>
            <a:ext cx="4239275"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8FFC55B-BC94-4A4C-8746-A14DDDBD9F6E}"/>
              </a:ext>
            </a:extLst>
          </p:cNvPr>
          <p:cNvPicPr>
            <a:picLocks noChangeAspect="1"/>
          </p:cNvPicPr>
          <p:nvPr/>
        </p:nvPicPr>
        <p:blipFill>
          <a:blip r:embed="rId2"/>
          <a:stretch>
            <a:fillRect/>
          </a:stretch>
        </p:blipFill>
        <p:spPr>
          <a:xfrm rot="3323104">
            <a:off x="7798407" y="-239269"/>
            <a:ext cx="5135041" cy="7002330"/>
          </a:xfrm>
          <a:prstGeom prst="rect">
            <a:avLst/>
          </a:prstGeom>
        </p:spPr>
      </p:pic>
      <p:sp>
        <p:nvSpPr>
          <p:cNvPr id="2" name="Title 1">
            <a:extLst>
              <a:ext uri="{FF2B5EF4-FFF2-40B4-BE49-F238E27FC236}">
                <a16:creationId xmlns:a16="http://schemas.microsoft.com/office/drawing/2014/main" id="{A0AEE1FC-6D48-2C56-8F04-7DDE3371F6AB}"/>
              </a:ext>
            </a:extLst>
          </p:cNvPr>
          <p:cNvSpPr>
            <a:spLocks noGrp="1"/>
          </p:cNvSpPr>
          <p:nvPr>
            <p:ph type="title"/>
          </p:nvPr>
        </p:nvSpPr>
        <p:spPr/>
        <p:txBody>
          <a:bodyPr/>
          <a:lstStyle/>
          <a:p>
            <a:r>
              <a:rPr lang="en-US" dirty="0"/>
              <a:t>Outline</a:t>
            </a:r>
          </a:p>
        </p:txBody>
      </p:sp>
      <p:sp>
        <p:nvSpPr>
          <p:cNvPr id="9" name="Content Placeholder 6">
            <a:extLst>
              <a:ext uri="{FF2B5EF4-FFF2-40B4-BE49-F238E27FC236}">
                <a16:creationId xmlns:a16="http://schemas.microsoft.com/office/drawing/2014/main" id="{755D743B-103E-A213-4755-A4B81C8DC428}"/>
              </a:ext>
            </a:extLst>
          </p:cNvPr>
          <p:cNvSpPr>
            <a:spLocks noGrp="1"/>
          </p:cNvSpPr>
          <p:nvPr>
            <p:ph idx="1"/>
          </p:nvPr>
        </p:nvSpPr>
        <p:spPr>
          <a:xfrm>
            <a:off x="838200" y="1691724"/>
            <a:ext cx="10515600" cy="4351338"/>
          </a:xfrm>
        </p:spPr>
        <p:txBody>
          <a:bodyPr>
            <a:normAutofit/>
          </a:bodyPr>
          <a:lstStyle/>
          <a:p>
            <a:pPr marL="332740" indent="-320040">
              <a:spcBef>
                <a:spcPts val="855"/>
              </a:spcBef>
              <a:buClr>
                <a:srgbClr val="F0AD00"/>
              </a:buClr>
              <a:buSzPct val="81250"/>
              <a:buFont typeface="Wingdings 2"/>
              <a:buChar char=""/>
              <a:tabLst>
                <a:tab pos="332105" algn="l"/>
                <a:tab pos="332740" algn="l"/>
              </a:tabLst>
            </a:pPr>
            <a:r>
              <a:rPr lang="en-AU" sz="2000" b="1" spc="-20" dirty="0">
                <a:cs typeface="Calibri"/>
              </a:rPr>
              <a:t>Basic Concepts</a:t>
            </a:r>
            <a:endParaRPr lang="en-AU" sz="2000" dirty="0">
              <a:cs typeface="Calibri"/>
            </a:endParaRPr>
          </a:p>
          <a:p>
            <a:pPr marL="625475" lvl="1" indent="-274955">
              <a:spcBef>
                <a:spcPts val="665"/>
              </a:spcBef>
              <a:buClr>
                <a:srgbClr val="60B5CC"/>
              </a:buClr>
              <a:buFont typeface="Wingdings"/>
              <a:buChar char=""/>
              <a:tabLst>
                <a:tab pos="625475" algn="l"/>
              </a:tabLst>
            </a:pPr>
            <a:r>
              <a:rPr lang="en-AU" sz="2000" spc="-10" dirty="0">
                <a:cs typeface="Calibri"/>
              </a:rPr>
              <a:t>What are networks/graphs?</a:t>
            </a:r>
            <a:endParaRPr lang="en-AU" sz="2000" dirty="0">
              <a:cs typeface="Calibri"/>
            </a:endParaRPr>
          </a:p>
          <a:p>
            <a:pPr marL="332740" indent="-320040">
              <a:spcBef>
                <a:spcPts val="2625"/>
              </a:spcBef>
              <a:buClr>
                <a:srgbClr val="F0AD00"/>
              </a:buClr>
              <a:buSzPct val="81250"/>
              <a:buFont typeface="Wingdings 2"/>
              <a:buChar char=""/>
              <a:tabLst>
                <a:tab pos="332105" algn="l"/>
                <a:tab pos="332740" algn="l"/>
              </a:tabLst>
            </a:pPr>
            <a:r>
              <a:rPr lang="en-AU" sz="2000" b="1" spc="-20" dirty="0">
                <a:cs typeface="Calibri"/>
              </a:rPr>
              <a:t>Characterization of graphs</a:t>
            </a:r>
          </a:p>
          <a:p>
            <a:pPr marL="625475" lvl="1" indent="-274955">
              <a:spcBef>
                <a:spcPts val="665"/>
              </a:spcBef>
              <a:buClr>
                <a:srgbClr val="60B5CC"/>
              </a:buClr>
              <a:buFont typeface="Wingdings"/>
              <a:buChar char=""/>
              <a:tabLst>
                <a:tab pos="625475" algn="l"/>
              </a:tabLst>
            </a:pPr>
            <a:r>
              <a:rPr lang="en-AU" sz="2000" dirty="0">
                <a:cs typeface="Calibri"/>
              </a:rPr>
              <a:t>How to characterize graphs?</a:t>
            </a:r>
          </a:p>
          <a:p>
            <a:pPr marL="332740" marR="5080" lvl="1" indent="-320040">
              <a:spcBef>
                <a:spcPts val="2530"/>
              </a:spcBef>
              <a:buClr>
                <a:srgbClr val="F0AD00"/>
              </a:buClr>
              <a:buSzPct val="81250"/>
              <a:buFont typeface="Wingdings 2"/>
              <a:buChar char=""/>
              <a:tabLst>
                <a:tab pos="332105" algn="l"/>
                <a:tab pos="332740" algn="l"/>
              </a:tabLst>
            </a:pPr>
            <a:r>
              <a:rPr lang="en-AU" sz="2000" b="1" spc="-5" dirty="0">
                <a:cs typeface="Calibri"/>
              </a:rPr>
              <a:t>Analysing of </a:t>
            </a:r>
            <a:r>
              <a:rPr lang="en-AU" altLang="zh-CN" sz="2000" b="1" spc="-20" dirty="0">
                <a:cs typeface="Calibri"/>
              </a:rPr>
              <a:t>graphs</a:t>
            </a:r>
            <a:endParaRPr lang="en-AU" sz="2000" b="1" spc="-5" dirty="0">
              <a:cs typeface="Calibri"/>
            </a:endParaRPr>
          </a:p>
          <a:p>
            <a:pPr marL="625475" marR="5080" lvl="1" indent="-274320">
              <a:spcBef>
                <a:spcPts val="615"/>
              </a:spcBef>
              <a:buClr>
                <a:srgbClr val="60B5CC"/>
              </a:buClr>
              <a:buFont typeface="Wingdings"/>
              <a:buChar char=""/>
              <a:tabLst>
                <a:tab pos="625475" algn="l"/>
              </a:tabLst>
            </a:pPr>
            <a:r>
              <a:rPr lang="en-AU" sz="2000" spc="-15" dirty="0">
                <a:cs typeface="Calibri"/>
              </a:rPr>
              <a:t>How to analyse graphs data? </a:t>
            </a:r>
          </a:p>
          <a:p>
            <a:pPr marL="332740" indent="-320040">
              <a:spcBef>
                <a:spcPts val="2530"/>
              </a:spcBef>
              <a:buClr>
                <a:srgbClr val="F0AD00"/>
              </a:buClr>
              <a:buSzPct val="81250"/>
              <a:buFont typeface="Wingdings 2"/>
              <a:buChar char=""/>
              <a:tabLst>
                <a:tab pos="332105" algn="l"/>
                <a:tab pos="332740" algn="l"/>
              </a:tabLst>
            </a:pPr>
            <a:r>
              <a:rPr lang="en-AU" sz="2000" b="1" spc="-5" dirty="0">
                <a:cs typeface="Calibri"/>
              </a:rPr>
              <a:t>Applications of </a:t>
            </a:r>
            <a:r>
              <a:rPr lang="en-AU" altLang="zh-CN" sz="2000" b="1" spc="-20" dirty="0">
                <a:cs typeface="Calibri"/>
              </a:rPr>
              <a:t>graphs</a:t>
            </a:r>
            <a:endParaRPr lang="en-AU" sz="2000" b="1" spc="-5" dirty="0">
              <a:cs typeface="Calibri"/>
            </a:endParaRPr>
          </a:p>
          <a:p>
            <a:pPr marL="625475" marR="5080" lvl="1" indent="-274320">
              <a:spcBef>
                <a:spcPts val="615"/>
              </a:spcBef>
              <a:buClr>
                <a:srgbClr val="60B5CC"/>
              </a:buClr>
              <a:buFont typeface="Wingdings"/>
              <a:buChar char=""/>
              <a:tabLst>
                <a:tab pos="625475" algn="l"/>
              </a:tabLst>
            </a:pPr>
            <a:r>
              <a:rPr lang="en-AU" sz="2000" spc="-15" dirty="0">
                <a:cs typeface="Calibri"/>
              </a:rPr>
              <a:t>Applications of graphs analysis</a:t>
            </a:r>
          </a:p>
          <a:p>
            <a:pPr marL="351155" marR="5080" lvl="1">
              <a:spcBef>
                <a:spcPts val="615"/>
              </a:spcBef>
              <a:buClr>
                <a:srgbClr val="60B5CC"/>
              </a:buClr>
              <a:tabLst>
                <a:tab pos="625475" algn="l"/>
              </a:tabLst>
            </a:pPr>
            <a:endParaRPr lang="en-AU" sz="2000" spc="-10" dirty="0">
              <a:cs typeface="Calibri"/>
            </a:endParaRPr>
          </a:p>
        </p:txBody>
      </p:sp>
      <p:sp>
        <p:nvSpPr>
          <p:cNvPr id="3" name="Slide Number Placeholder 2">
            <a:extLst>
              <a:ext uri="{FF2B5EF4-FFF2-40B4-BE49-F238E27FC236}">
                <a16:creationId xmlns:a16="http://schemas.microsoft.com/office/drawing/2014/main" id="{0F7812E5-F39B-F165-AC9F-9CCA682A03CF}"/>
              </a:ext>
            </a:extLst>
          </p:cNvPr>
          <p:cNvSpPr>
            <a:spLocks noGrp="1"/>
          </p:cNvSpPr>
          <p:nvPr>
            <p:ph type="sldNum" sz="quarter" idx="11"/>
          </p:nvPr>
        </p:nvSpPr>
        <p:spPr/>
        <p:txBody>
          <a:bodyPr/>
          <a:lstStyle/>
          <a:p>
            <a:fld id="{009375D7-070A-4959-9224-FB5E66F2B1B3}" type="slidenum">
              <a:rPr lang="en-AU" smtClean="0"/>
              <a:pPr/>
              <a:t>14</a:t>
            </a:fld>
            <a:endParaRPr lang="en-AU" dirty="0"/>
          </a:p>
        </p:txBody>
      </p:sp>
      <p:sp>
        <p:nvSpPr>
          <p:cNvPr id="6" name="Footer Placeholder 5">
            <a:extLst>
              <a:ext uri="{FF2B5EF4-FFF2-40B4-BE49-F238E27FC236}">
                <a16:creationId xmlns:a16="http://schemas.microsoft.com/office/drawing/2014/main" id="{C4A76E94-98C1-8E60-3F14-718197590483}"/>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2101906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dirty="0">
                <a:cs typeface="Corbel"/>
              </a:rPr>
              <a:t>Why</a:t>
            </a:r>
            <a:r>
              <a:rPr spc="-390" dirty="0">
                <a:cs typeface="Corbel"/>
              </a:rPr>
              <a:t> </a:t>
            </a:r>
            <a:r>
              <a:rPr spc="-5" dirty="0">
                <a:cs typeface="Corbel"/>
              </a:rPr>
              <a:t>Graphs?</a:t>
            </a:r>
            <a:endParaRPr dirty="0">
              <a:cs typeface="Corbel"/>
            </a:endParaRPr>
          </a:p>
        </p:txBody>
      </p:sp>
      <p:sp>
        <p:nvSpPr>
          <p:cNvPr id="3" name="object 3"/>
          <p:cNvSpPr txBox="1"/>
          <p:nvPr/>
        </p:nvSpPr>
        <p:spPr>
          <a:xfrm>
            <a:off x="2010923" y="2613788"/>
            <a:ext cx="8194675" cy="1675459"/>
          </a:xfrm>
          <a:prstGeom prst="rect">
            <a:avLst/>
          </a:prstGeom>
        </p:spPr>
        <p:txBody>
          <a:bodyPr vert="horz" wrap="square" lIns="0" tIns="13335" rIns="0" bIns="0" rtlCol="0">
            <a:spAutoFit/>
          </a:bodyPr>
          <a:lstStyle/>
          <a:p>
            <a:pPr marL="12700" marR="5080" algn="ctr">
              <a:lnSpc>
                <a:spcPct val="99900"/>
              </a:lnSpc>
              <a:spcBef>
                <a:spcPts val="105"/>
              </a:spcBef>
            </a:pPr>
            <a:r>
              <a:rPr sz="3600" b="1" spc="-5" dirty="0">
                <a:latin typeface="+mj-lt"/>
                <a:cs typeface="Corbel"/>
              </a:rPr>
              <a:t>Graph </a:t>
            </a:r>
            <a:r>
              <a:rPr lang="en-US" sz="3600" b="1" spc="-5" dirty="0">
                <a:latin typeface="+mj-lt"/>
                <a:cs typeface="Corbel"/>
              </a:rPr>
              <a:t>is </a:t>
            </a:r>
            <a:r>
              <a:rPr sz="3600" b="1" dirty="0">
                <a:latin typeface="+mj-lt"/>
                <a:cs typeface="Corbel"/>
              </a:rPr>
              <a:t>a </a:t>
            </a:r>
            <a:r>
              <a:rPr sz="3600" b="1" spc="-5" dirty="0">
                <a:latin typeface="+mj-lt"/>
                <a:cs typeface="Corbel"/>
              </a:rPr>
              <a:t>general </a:t>
            </a:r>
            <a:r>
              <a:rPr sz="3600" b="1" dirty="0">
                <a:latin typeface="+mj-lt"/>
                <a:cs typeface="Corbel"/>
              </a:rPr>
              <a:t> </a:t>
            </a:r>
            <a:r>
              <a:rPr sz="3600" b="1" spc="-5" dirty="0">
                <a:latin typeface="+mj-lt"/>
                <a:cs typeface="Corbel"/>
              </a:rPr>
              <a:t>language for describing and </a:t>
            </a:r>
            <a:r>
              <a:rPr sz="3600" b="1" spc="-1100" dirty="0">
                <a:latin typeface="+mj-lt"/>
                <a:cs typeface="Corbel"/>
              </a:rPr>
              <a:t> </a:t>
            </a:r>
            <a:r>
              <a:rPr sz="3600" b="1" spc="-5" dirty="0">
                <a:latin typeface="+mj-lt"/>
                <a:cs typeface="Corbel"/>
              </a:rPr>
              <a:t>analyzing entities </a:t>
            </a:r>
            <a:r>
              <a:rPr sz="3600" b="1" dirty="0">
                <a:latin typeface="+mj-lt"/>
                <a:cs typeface="Corbel"/>
              </a:rPr>
              <a:t>with </a:t>
            </a:r>
            <a:r>
              <a:rPr sz="3600" b="1" spc="-5" dirty="0">
                <a:latin typeface="+mj-lt"/>
                <a:cs typeface="Corbel"/>
              </a:rPr>
              <a:t>relations/interactions</a:t>
            </a:r>
            <a:r>
              <a:rPr lang="en-US" sz="3600" b="1" spc="-5" dirty="0">
                <a:latin typeface="+mj-lt"/>
                <a:cs typeface="Corbel"/>
              </a:rPr>
              <a:t>.</a:t>
            </a:r>
            <a:endParaRPr sz="3600" dirty="0">
              <a:latin typeface="+mj-lt"/>
              <a:cs typeface="Corbel"/>
            </a:endParaRPr>
          </a:p>
        </p:txBody>
      </p:sp>
      <p:sp>
        <p:nvSpPr>
          <p:cNvPr id="7" name="Slide Number Placeholder 6">
            <a:extLst>
              <a:ext uri="{FF2B5EF4-FFF2-40B4-BE49-F238E27FC236}">
                <a16:creationId xmlns:a16="http://schemas.microsoft.com/office/drawing/2014/main" id="{67649EBB-FEE6-0307-C884-DEB7D57C6079}"/>
              </a:ext>
            </a:extLst>
          </p:cNvPr>
          <p:cNvSpPr>
            <a:spLocks noGrp="1"/>
          </p:cNvSpPr>
          <p:nvPr>
            <p:ph type="sldNum" sz="quarter" idx="11"/>
          </p:nvPr>
        </p:nvSpPr>
        <p:spPr/>
        <p:txBody>
          <a:bodyPr/>
          <a:lstStyle/>
          <a:p>
            <a:fld id="{009375D7-070A-4959-9224-FB5E66F2B1B3}" type="slidenum">
              <a:rPr lang="en-AU" smtClean="0"/>
              <a:pPr/>
              <a:t>15</a:t>
            </a:fld>
            <a:endParaRPr lang="en-AU" dirty="0"/>
          </a:p>
        </p:txBody>
      </p:sp>
      <p:sp>
        <p:nvSpPr>
          <p:cNvPr id="8" name="Footer Placeholder 7">
            <a:extLst>
              <a:ext uri="{FF2B5EF4-FFF2-40B4-BE49-F238E27FC236}">
                <a16:creationId xmlns:a16="http://schemas.microsoft.com/office/drawing/2014/main" id="{ED55E9D2-4013-D040-3A9A-65895759E950}"/>
              </a:ext>
            </a:extLst>
          </p:cNvPr>
          <p:cNvSpPr>
            <a:spLocks noGrp="1"/>
          </p:cNvSpPr>
          <p:nvPr>
            <p:ph type="ftr" sz="quarter" idx="10"/>
          </p:nvPr>
        </p:nvSpPr>
        <p:spPr/>
        <p:txBody>
          <a:bodyPr/>
          <a:lstStyle/>
          <a:p>
            <a:r>
              <a:rPr lang="en-AU"/>
              <a:t>22T2</a:t>
            </a:r>
            <a:endParaRPr lang="en-AU"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734409" y="1810854"/>
            <a:ext cx="581660" cy="580390"/>
          </a:xfrm>
          <a:custGeom>
            <a:avLst/>
            <a:gdLst/>
            <a:ahLst/>
            <a:cxnLst/>
            <a:rect l="l" t="t" r="r" b="b"/>
            <a:pathLst>
              <a:path w="581660" h="580389">
                <a:moveTo>
                  <a:pt x="581342" y="289560"/>
                </a:moveTo>
                <a:lnTo>
                  <a:pt x="575195" y="231140"/>
                </a:lnTo>
                <a:lnTo>
                  <a:pt x="558038" y="176530"/>
                </a:lnTo>
                <a:lnTo>
                  <a:pt x="531037" y="127000"/>
                </a:lnTo>
                <a:lnTo>
                  <a:pt x="495401" y="83820"/>
                </a:lnTo>
                <a:lnTo>
                  <a:pt x="452247" y="48260"/>
                </a:lnTo>
                <a:lnTo>
                  <a:pt x="415467" y="27940"/>
                </a:lnTo>
                <a:lnTo>
                  <a:pt x="402729" y="21590"/>
                </a:lnTo>
                <a:lnTo>
                  <a:pt x="375958" y="12700"/>
                </a:lnTo>
                <a:lnTo>
                  <a:pt x="348043" y="5080"/>
                </a:lnTo>
                <a:lnTo>
                  <a:pt x="319151" y="1270"/>
                </a:lnTo>
                <a:lnTo>
                  <a:pt x="289458" y="0"/>
                </a:lnTo>
                <a:lnTo>
                  <a:pt x="259778" y="1270"/>
                </a:lnTo>
                <a:lnTo>
                  <a:pt x="203111" y="12700"/>
                </a:lnTo>
                <a:lnTo>
                  <a:pt x="151091" y="35560"/>
                </a:lnTo>
                <a:lnTo>
                  <a:pt x="104889" y="67310"/>
                </a:lnTo>
                <a:lnTo>
                  <a:pt x="65659" y="106680"/>
                </a:lnTo>
                <a:lnTo>
                  <a:pt x="34544" y="152400"/>
                </a:lnTo>
                <a:lnTo>
                  <a:pt x="12712" y="204470"/>
                </a:lnTo>
                <a:lnTo>
                  <a:pt x="1384" y="261620"/>
                </a:lnTo>
                <a:lnTo>
                  <a:pt x="0" y="292100"/>
                </a:lnTo>
                <a:lnTo>
                  <a:pt x="1625" y="321310"/>
                </a:lnTo>
                <a:lnTo>
                  <a:pt x="13423" y="378460"/>
                </a:lnTo>
                <a:lnTo>
                  <a:pt x="35648" y="430530"/>
                </a:lnTo>
                <a:lnTo>
                  <a:pt x="67106" y="476250"/>
                </a:lnTo>
                <a:lnTo>
                  <a:pt x="106654" y="515620"/>
                </a:lnTo>
                <a:lnTo>
                  <a:pt x="153136" y="546100"/>
                </a:lnTo>
                <a:lnTo>
                  <a:pt x="205384" y="567690"/>
                </a:lnTo>
                <a:lnTo>
                  <a:pt x="262191" y="579120"/>
                </a:lnTo>
                <a:lnTo>
                  <a:pt x="291884" y="580390"/>
                </a:lnTo>
                <a:lnTo>
                  <a:pt x="321564" y="579120"/>
                </a:lnTo>
                <a:lnTo>
                  <a:pt x="350393" y="575310"/>
                </a:lnTo>
                <a:lnTo>
                  <a:pt x="378231" y="567690"/>
                </a:lnTo>
                <a:lnTo>
                  <a:pt x="404901" y="557530"/>
                </a:lnTo>
                <a:lnTo>
                  <a:pt x="415036" y="552450"/>
                </a:lnTo>
                <a:lnTo>
                  <a:pt x="430263" y="544830"/>
                </a:lnTo>
                <a:lnTo>
                  <a:pt x="476465" y="514350"/>
                </a:lnTo>
                <a:lnTo>
                  <a:pt x="515696" y="474980"/>
                </a:lnTo>
                <a:lnTo>
                  <a:pt x="546798" y="427990"/>
                </a:lnTo>
                <a:lnTo>
                  <a:pt x="568629" y="375920"/>
                </a:lnTo>
                <a:lnTo>
                  <a:pt x="579958" y="318770"/>
                </a:lnTo>
                <a:lnTo>
                  <a:pt x="581342" y="289560"/>
                </a:lnTo>
                <a:close/>
              </a:path>
            </a:pathLst>
          </a:custGeom>
          <a:solidFill>
            <a:srgbClr val="000000"/>
          </a:solidFill>
        </p:spPr>
        <p:txBody>
          <a:bodyPr wrap="square" lIns="0" tIns="0" rIns="0" bIns="0" rtlCol="0"/>
          <a:lstStyle/>
          <a:p>
            <a:endParaRPr/>
          </a:p>
        </p:txBody>
      </p:sp>
      <p:sp>
        <p:nvSpPr>
          <p:cNvPr id="3" name="object 3"/>
          <p:cNvSpPr/>
          <p:nvPr/>
        </p:nvSpPr>
        <p:spPr>
          <a:xfrm>
            <a:off x="5823448" y="1466216"/>
            <a:ext cx="581660" cy="580390"/>
          </a:xfrm>
          <a:custGeom>
            <a:avLst/>
            <a:gdLst/>
            <a:ahLst/>
            <a:cxnLst/>
            <a:rect l="l" t="t" r="r" b="b"/>
            <a:pathLst>
              <a:path w="581660" h="580389">
                <a:moveTo>
                  <a:pt x="581342" y="289560"/>
                </a:moveTo>
                <a:lnTo>
                  <a:pt x="575195" y="231140"/>
                </a:lnTo>
                <a:lnTo>
                  <a:pt x="558038" y="176530"/>
                </a:lnTo>
                <a:lnTo>
                  <a:pt x="531037" y="127000"/>
                </a:lnTo>
                <a:lnTo>
                  <a:pt x="495401" y="83820"/>
                </a:lnTo>
                <a:lnTo>
                  <a:pt x="452247" y="48260"/>
                </a:lnTo>
                <a:lnTo>
                  <a:pt x="415467" y="27940"/>
                </a:lnTo>
                <a:lnTo>
                  <a:pt x="402729" y="21590"/>
                </a:lnTo>
                <a:lnTo>
                  <a:pt x="375958" y="12700"/>
                </a:lnTo>
                <a:lnTo>
                  <a:pt x="348043" y="5080"/>
                </a:lnTo>
                <a:lnTo>
                  <a:pt x="319151" y="1270"/>
                </a:lnTo>
                <a:lnTo>
                  <a:pt x="289458" y="0"/>
                </a:lnTo>
                <a:lnTo>
                  <a:pt x="259778" y="1270"/>
                </a:lnTo>
                <a:lnTo>
                  <a:pt x="203111" y="12700"/>
                </a:lnTo>
                <a:lnTo>
                  <a:pt x="151091" y="35560"/>
                </a:lnTo>
                <a:lnTo>
                  <a:pt x="104889" y="67310"/>
                </a:lnTo>
                <a:lnTo>
                  <a:pt x="65659" y="106680"/>
                </a:lnTo>
                <a:lnTo>
                  <a:pt x="34544" y="152400"/>
                </a:lnTo>
                <a:lnTo>
                  <a:pt x="12712" y="204470"/>
                </a:lnTo>
                <a:lnTo>
                  <a:pt x="1384" y="261620"/>
                </a:lnTo>
                <a:lnTo>
                  <a:pt x="0" y="292100"/>
                </a:lnTo>
                <a:lnTo>
                  <a:pt x="1625" y="321310"/>
                </a:lnTo>
                <a:lnTo>
                  <a:pt x="13423" y="378460"/>
                </a:lnTo>
                <a:lnTo>
                  <a:pt x="35648" y="430530"/>
                </a:lnTo>
                <a:lnTo>
                  <a:pt x="67106" y="476250"/>
                </a:lnTo>
                <a:lnTo>
                  <a:pt x="106654" y="515620"/>
                </a:lnTo>
                <a:lnTo>
                  <a:pt x="153136" y="546100"/>
                </a:lnTo>
                <a:lnTo>
                  <a:pt x="205384" y="567690"/>
                </a:lnTo>
                <a:lnTo>
                  <a:pt x="262191" y="579120"/>
                </a:lnTo>
                <a:lnTo>
                  <a:pt x="291884" y="580390"/>
                </a:lnTo>
                <a:lnTo>
                  <a:pt x="321564" y="579120"/>
                </a:lnTo>
                <a:lnTo>
                  <a:pt x="350393" y="575310"/>
                </a:lnTo>
                <a:lnTo>
                  <a:pt x="378231" y="567690"/>
                </a:lnTo>
                <a:lnTo>
                  <a:pt x="404901" y="557530"/>
                </a:lnTo>
                <a:lnTo>
                  <a:pt x="415036" y="552450"/>
                </a:lnTo>
                <a:lnTo>
                  <a:pt x="430263" y="544830"/>
                </a:lnTo>
                <a:lnTo>
                  <a:pt x="476465" y="514350"/>
                </a:lnTo>
                <a:lnTo>
                  <a:pt x="515696" y="474980"/>
                </a:lnTo>
                <a:lnTo>
                  <a:pt x="546798" y="427990"/>
                </a:lnTo>
                <a:lnTo>
                  <a:pt x="568629" y="375920"/>
                </a:lnTo>
                <a:lnTo>
                  <a:pt x="579958" y="318770"/>
                </a:lnTo>
                <a:lnTo>
                  <a:pt x="581342" y="289560"/>
                </a:lnTo>
                <a:close/>
              </a:path>
            </a:pathLst>
          </a:custGeom>
          <a:solidFill>
            <a:srgbClr val="000000"/>
          </a:solidFill>
        </p:spPr>
        <p:txBody>
          <a:bodyPr wrap="square" lIns="0" tIns="0" rIns="0" bIns="0" rtlCol="0"/>
          <a:lstStyle/>
          <a:p>
            <a:endParaRPr/>
          </a:p>
        </p:txBody>
      </p:sp>
      <p:sp>
        <p:nvSpPr>
          <p:cNvPr id="4" name="object 4"/>
          <p:cNvSpPr/>
          <p:nvPr/>
        </p:nvSpPr>
        <p:spPr>
          <a:xfrm>
            <a:off x="4985248" y="3447416"/>
            <a:ext cx="581660" cy="580390"/>
          </a:xfrm>
          <a:custGeom>
            <a:avLst/>
            <a:gdLst/>
            <a:ahLst/>
            <a:cxnLst/>
            <a:rect l="l" t="t" r="r" b="b"/>
            <a:pathLst>
              <a:path w="581660" h="580389">
                <a:moveTo>
                  <a:pt x="581342" y="289560"/>
                </a:moveTo>
                <a:lnTo>
                  <a:pt x="575195" y="231140"/>
                </a:lnTo>
                <a:lnTo>
                  <a:pt x="558038" y="176530"/>
                </a:lnTo>
                <a:lnTo>
                  <a:pt x="531037" y="127000"/>
                </a:lnTo>
                <a:lnTo>
                  <a:pt x="495401" y="83820"/>
                </a:lnTo>
                <a:lnTo>
                  <a:pt x="452247" y="48260"/>
                </a:lnTo>
                <a:lnTo>
                  <a:pt x="415467" y="27940"/>
                </a:lnTo>
                <a:lnTo>
                  <a:pt x="402729" y="21590"/>
                </a:lnTo>
                <a:lnTo>
                  <a:pt x="375958" y="12700"/>
                </a:lnTo>
                <a:lnTo>
                  <a:pt x="348043" y="5080"/>
                </a:lnTo>
                <a:lnTo>
                  <a:pt x="319151" y="1270"/>
                </a:lnTo>
                <a:lnTo>
                  <a:pt x="289458" y="0"/>
                </a:lnTo>
                <a:lnTo>
                  <a:pt x="259778" y="1270"/>
                </a:lnTo>
                <a:lnTo>
                  <a:pt x="203111" y="12700"/>
                </a:lnTo>
                <a:lnTo>
                  <a:pt x="151091" y="35560"/>
                </a:lnTo>
                <a:lnTo>
                  <a:pt x="104889" y="67310"/>
                </a:lnTo>
                <a:lnTo>
                  <a:pt x="65659" y="106680"/>
                </a:lnTo>
                <a:lnTo>
                  <a:pt x="34544" y="152400"/>
                </a:lnTo>
                <a:lnTo>
                  <a:pt x="12712" y="204470"/>
                </a:lnTo>
                <a:lnTo>
                  <a:pt x="1384" y="261620"/>
                </a:lnTo>
                <a:lnTo>
                  <a:pt x="0" y="292100"/>
                </a:lnTo>
                <a:lnTo>
                  <a:pt x="1625" y="321310"/>
                </a:lnTo>
                <a:lnTo>
                  <a:pt x="13423" y="378460"/>
                </a:lnTo>
                <a:lnTo>
                  <a:pt x="35648" y="430530"/>
                </a:lnTo>
                <a:lnTo>
                  <a:pt x="67106" y="476250"/>
                </a:lnTo>
                <a:lnTo>
                  <a:pt x="106654" y="515620"/>
                </a:lnTo>
                <a:lnTo>
                  <a:pt x="153136" y="546100"/>
                </a:lnTo>
                <a:lnTo>
                  <a:pt x="205384" y="567690"/>
                </a:lnTo>
                <a:lnTo>
                  <a:pt x="262191" y="579120"/>
                </a:lnTo>
                <a:lnTo>
                  <a:pt x="291884" y="580390"/>
                </a:lnTo>
                <a:lnTo>
                  <a:pt x="321564" y="579120"/>
                </a:lnTo>
                <a:lnTo>
                  <a:pt x="350393" y="575310"/>
                </a:lnTo>
                <a:lnTo>
                  <a:pt x="378231" y="567690"/>
                </a:lnTo>
                <a:lnTo>
                  <a:pt x="404901" y="557530"/>
                </a:lnTo>
                <a:lnTo>
                  <a:pt x="415036" y="552450"/>
                </a:lnTo>
                <a:lnTo>
                  <a:pt x="430263" y="544830"/>
                </a:lnTo>
                <a:lnTo>
                  <a:pt x="476465" y="514350"/>
                </a:lnTo>
                <a:lnTo>
                  <a:pt x="515696" y="474980"/>
                </a:lnTo>
                <a:lnTo>
                  <a:pt x="546798" y="427990"/>
                </a:lnTo>
                <a:lnTo>
                  <a:pt x="568629" y="375920"/>
                </a:lnTo>
                <a:lnTo>
                  <a:pt x="579958" y="318770"/>
                </a:lnTo>
                <a:lnTo>
                  <a:pt x="581342" y="289560"/>
                </a:lnTo>
                <a:close/>
              </a:path>
            </a:pathLst>
          </a:custGeom>
          <a:solidFill>
            <a:srgbClr val="000000"/>
          </a:solidFill>
        </p:spPr>
        <p:txBody>
          <a:bodyPr wrap="square" lIns="0" tIns="0" rIns="0" bIns="0" rtlCol="0"/>
          <a:lstStyle/>
          <a:p>
            <a:endParaRPr/>
          </a:p>
        </p:txBody>
      </p:sp>
      <p:sp>
        <p:nvSpPr>
          <p:cNvPr id="5" name="object 5"/>
          <p:cNvSpPr/>
          <p:nvPr/>
        </p:nvSpPr>
        <p:spPr>
          <a:xfrm>
            <a:off x="6356848" y="3066416"/>
            <a:ext cx="581660" cy="580390"/>
          </a:xfrm>
          <a:custGeom>
            <a:avLst/>
            <a:gdLst/>
            <a:ahLst/>
            <a:cxnLst/>
            <a:rect l="l" t="t" r="r" b="b"/>
            <a:pathLst>
              <a:path w="581660" h="580389">
                <a:moveTo>
                  <a:pt x="581342" y="289560"/>
                </a:moveTo>
                <a:lnTo>
                  <a:pt x="575195" y="231140"/>
                </a:lnTo>
                <a:lnTo>
                  <a:pt x="558038" y="176530"/>
                </a:lnTo>
                <a:lnTo>
                  <a:pt x="531037" y="127000"/>
                </a:lnTo>
                <a:lnTo>
                  <a:pt x="495401" y="83820"/>
                </a:lnTo>
                <a:lnTo>
                  <a:pt x="452247" y="48260"/>
                </a:lnTo>
                <a:lnTo>
                  <a:pt x="415467" y="27940"/>
                </a:lnTo>
                <a:lnTo>
                  <a:pt x="402729" y="21590"/>
                </a:lnTo>
                <a:lnTo>
                  <a:pt x="375958" y="12700"/>
                </a:lnTo>
                <a:lnTo>
                  <a:pt x="348043" y="5080"/>
                </a:lnTo>
                <a:lnTo>
                  <a:pt x="319151" y="1270"/>
                </a:lnTo>
                <a:lnTo>
                  <a:pt x="289458" y="0"/>
                </a:lnTo>
                <a:lnTo>
                  <a:pt x="259778" y="1270"/>
                </a:lnTo>
                <a:lnTo>
                  <a:pt x="203111" y="12700"/>
                </a:lnTo>
                <a:lnTo>
                  <a:pt x="151091" y="35560"/>
                </a:lnTo>
                <a:lnTo>
                  <a:pt x="104889" y="67310"/>
                </a:lnTo>
                <a:lnTo>
                  <a:pt x="65659" y="106680"/>
                </a:lnTo>
                <a:lnTo>
                  <a:pt x="34544" y="152400"/>
                </a:lnTo>
                <a:lnTo>
                  <a:pt x="12712" y="204470"/>
                </a:lnTo>
                <a:lnTo>
                  <a:pt x="1384" y="261620"/>
                </a:lnTo>
                <a:lnTo>
                  <a:pt x="0" y="292100"/>
                </a:lnTo>
                <a:lnTo>
                  <a:pt x="1625" y="321310"/>
                </a:lnTo>
                <a:lnTo>
                  <a:pt x="13423" y="378460"/>
                </a:lnTo>
                <a:lnTo>
                  <a:pt x="35648" y="430530"/>
                </a:lnTo>
                <a:lnTo>
                  <a:pt x="67106" y="476250"/>
                </a:lnTo>
                <a:lnTo>
                  <a:pt x="106654" y="515620"/>
                </a:lnTo>
                <a:lnTo>
                  <a:pt x="153136" y="546100"/>
                </a:lnTo>
                <a:lnTo>
                  <a:pt x="205384" y="567690"/>
                </a:lnTo>
                <a:lnTo>
                  <a:pt x="262191" y="579120"/>
                </a:lnTo>
                <a:lnTo>
                  <a:pt x="291884" y="580390"/>
                </a:lnTo>
                <a:lnTo>
                  <a:pt x="321564" y="579120"/>
                </a:lnTo>
                <a:lnTo>
                  <a:pt x="350393" y="575310"/>
                </a:lnTo>
                <a:lnTo>
                  <a:pt x="378231" y="567690"/>
                </a:lnTo>
                <a:lnTo>
                  <a:pt x="404901" y="557530"/>
                </a:lnTo>
                <a:lnTo>
                  <a:pt x="415036" y="552450"/>
                </a:lnTo>
                <a:lnTo>
                  <a:pt x="430263" y="544830"/>
                </a:lnTo>
                <a:lnTo>
                  <a:pt x="476465" y="514350"/>
                </a:lnTo>
                <a:lnTo>
                  <a:pt x="515696" y="474980"/>
                </a:lnTo>
                <a:lnTo>
                  <a:pt x="546798" y="427990"/>
                </a:lnTo>
                <a:lnTo>
                  <a:pt x="568629" y="375920"/>
                </a:lnTo>
                <a:lnTo>
                  <a:pt x="579958" y="318770"/>
                </a:lnTo>
                <a:lnTo>
                  <a:pt x="581342" y="289560"/>
                </a:lnTo>
                <a:close/>
              </a:path>
            </a:pathLst>
          </a:custGeom>
          <a:solidFill>
            <a:srgbClr val="000000"/>
          </a:solidFill>
        </p:spPr>
        <p:txBody>
          <a:bodyPr wrap="square" lIns="0" tIns="0" rIns="0" bIns="0" rtlCol="0"/>
          <a:lstStyle/>
          <a:p>
            <a:endParaRPr/>
          </a:p>
        </p:txBody>
      </p:sp>
      <p:sp>
        <p:nvSpPr>
          <p:cNvPr id="6" name="object 6"/>
          <p:cNvSpPr/>
          <p:nvPr/>
        </p:nvSpPr>
        <p:spPr>
          <a:xfrm>
            <a:off x="4147048" y="4514216"/>
            <a:ext cx="581660" cy="580390"/>
          </a:xfrm>
          <a:custGeom>
            <a:avLst/>
            <a:gdLst/>
            <a:ahLst/>
            <a:cxnLst/>
            <a:rect l="l" t="t" r="r" b="b"/>
            <a:pathLst>
              <a:path w="581660" h="580389">
                <a:moveTo>
                  <a:pt x="581342" y="289560"/>
                </a:moveTo>
                <a:lnTo>
                  <a:pt x="575195" y="231140"/>
                </a:lnTo>
                <a:lnTo>
                  <a:pt x="558038" y="176530"/>
                </a:lnTo>
                <a:lnTo>
                  <a:pt x="531037" y="127000"/>
                </a:lnTo>
                <a:lnTo>
                  <a:pt x="495401" y="83820"/>
                </a:lnTo>
                <a:lnTo>
                  <a:pt x="452247" y="48260"/>
                </a:lnTo>
                <a:lnTo>
                  <a:pt x="415467" y="27940"/>
                </a:lnTo>
                <a:lnTo>
                  <a:pt x="402729" y="21590"/>
                </a:lnTo>
                <a:lnTo>
                  <a:pt x="375958" y="12700"/>
                </a:lnTo>
                <a:lnTo>
                  <a:pt x="348043" y="5080"/>
                </a:lnTo>
                <a:lnTo>
                  <a:pt x="319151" y="1270"/>
                </a:lnTo>
                <a:lnTo>
                  <a:pt x="289458" y="0"/>
                </a:lnTo>
                <a:lnTo>
                  <a:pt x="259778" y="1270"/>
                </a:lnTo>
                <a:lnTo>
                  <a:pt x="203111" y="12700"/>
                </a:lnTo>
                <a:lnTo>
                  <a:pt x="151091" y="35560"/>
                </a:lnTo>
                <a:lnTo>
                  <a:pt x="104889" y="67310"/>
                </a:lnTo>
                <a:lnTo>
                  <a:pt x="65659" y="106680"/>
                </a:lnTo>
                <a:lnTo>
                  <a:pt x="34544" y="152400"/>
                </a:lnTo>
                <a:lnTo>
                  <a:pt x="12712" y="204470"/>
                </a:lnTo>
                <a:lnTo>
                  <a:pt x="1384" y="261620"/>
                </a:lnTo>
                <a:lnTo>
                  <a:pt x="0" y="292100"/>
                </a:lnTo>
                <a:lnTo>
                  <a:pt x="1625" y="321310"/>
                </a:lnTo>
                <a:lnTo>
                  <a:pt x="13423" y="378460"/>
                </a:lnTo>
                <a:lnTo>
                  <a:pt x="35648" y="430530"/>
                </a:lnTo>
                <a:lnTo>
                  <a:pt x="67106" y="476250"/>
                </a:lnTo>
                <a:lnTo>
                  <a:pt x="106654" y="515620"/>
                </a:lnTo>
                <a:lnTo>
                  <a:pt x="153136" y="546100"/>
                </a:lnTo>
                <a:lnTo>
                  <a:pt x="205384" y="567690"/>
                </a:lnTo>
                <a:lnTo>
                  <a:pt x="262191" y="579120"/>
                </a:lnTo>
                <a:lnTo>
                  <a:pt x="291884" y="580390"/>
                </a:lnTo>
                <a:lnTo>
                  <a:pt x="321564" y="579120"/>
                </a:lnTo>
                <a:lnTo>
                  <a:pt x="350393" y="575310"/>
                </a:lnTo>
                <a:lnTo>
                  <a:pt x="378231" y="567690"/>
                </a:lnTo>
                <a:lnTo>
                  <a:pt x="404901" y="557530"/>
                </a:lnTo>
                <a:lnTo>
                  <a:pt x="415036" y="552450"/>
                </a:lnTo>
                <a:lnTo>
                  <a:pt x="430263" y="544830"/>
                </a:lnTo>
                <a:lnTo>
                  <a:pt x="476465" y="514350"/>
                </a:lnTo>
                <a:lnTo>
                  <a:pt x="515696" y="474980"/>
                </a:lnTo>
                <a:lnTo>
                  <a:pt x="546798" y="427990"/>
                </a:lnTo>
                <a:lnTo>
                  <a:pt x="568629" y="375920"/>
                </a:lnTo>
                <a:lnTo>
                  <a:pt x="579958" y="318770"/>
                </a:lnTo>
                <a:lnTo>
                  <a:pt x="581342" y="289560"/>
                </a:lnTo>
                <a:close/>
              </a:path>
            </a:pathLst>
          </a:custGeom>
          <a:solidFill>
            <a:srgbClr val="000000"/>
          </a:solidFill>
        </p:spPr>
        <p:txBody>
          <a:bodyPr wrap="square" lIns="0" tIns="0" rIns="0" bIns="0" rtlCol="0"/>
          <a:lstStyle/>
          <a:p>
            <a:endParaRPr/>
          </a:p>
        </p:txBody>
      </p:sp>
      <p:sp>
        <p:nvSpPr>
          <p:cNvPr id="7" name="object 7"/>
          <p:cNvSpPr/>
          <p:nvPr/>
        </p:nvSpPr>
        <p:spPr>
          <a:xfrm>
            <a:off x="7347448" y="1923416"/>
            <a:ext cx="581660" cy="580390"/>
          </a:xfrm>
          <a:custGeom>
            <a:avLst/>
            <a:gdLst/>
            <a:ahLst/>
            <a:cxnLst/>
            <a:rect l="l" t="t" r="r" b="b"/>
            <a:pathLst>
              <a:path w="581659" h="580389">
                <a:moveTo>
                  <a:pt x="581342" y="289560"/>
                </a:moveTo>
                <a:lnTo>
                  <a:pt x="575195" y="231140"/>
                </a:lnTo>
                <a:lnTo>
                  <a:pt x="558038" y="176530"/>
                </a:lnTo>
                <a:lnTo>
                  <a:pt x="531037" y="127000"/>
                </a:lnTo>
                <a:lnTo>
                  <a:pt x="495401" y="83820"/>
                </a:lnTo>
                <a:lnTo>
                  <a:pt x="452247" y="48260"/>
                </a:lnTo>
                <a:lnTo>
                  <a:pt x="415467" y="27940"/>
                </a:lnTo>
                <a:lnTo>
                  <a:pt x="402729" y="21590"/>
                </a:lnTo>
                <a:lnTo>
                  <a:pt x="375958" y="12700"/>
                </a:lnTo>
                <a:lnTo>
                  <a:pt x="348043" y="5080"/>
                </a:lnTo>
                <a:lnTo>
                  <a:pt x="319151" y="1270"/>
                </a:lnTo>
                <a:lnTo>
                  <a:pt x="289458" y="0"/>
                </a:lnTo>
                <a:lnTo>
                  <a:pt x="259778" y="1270"/>
                </a:lnTo>
                <a:lnTo>
                  <a:pt x="203111" y="12700"/>
                </a:lnTo>
                <a:lnTo>
                  <a:pt x="151091" y="35560"/>
                </a:lnTo>
                <a:lnTo>
                  <a:pt x="104889" y="67310"/>
                </a:lnTo>
                <a:lnTo>
                  <a:pt x="65659" y="106680"/>
                </a:lnTo>
                <a:lnTo>
                  <a:pt x="34544" y="152400"/>
                </a:lnTo>
                <a:lnTo>
                  <a:pt x="12712" y="204470"/>
                </a:lnTo>
                <a:lnTo>
                  <a:pt x="1384" y="261620"/>
                </a:lnTo>
                <a:lnTo>
                  <a:pt x="0" y="292100"/>
                </a:lnTo>
                <a:lnTo>
                  <a:pt x="1625" y="321310"/>
                </a:lnTo>
                <a:lnTo>
                  <a:pt x="13423" y="378460"/>
                </a:lnTo>
                <a:lnTo>
                  <a:pt x="35648" y="430530"/>
                </a:lnTo>
                <a:lnTo>
                  <a:pt x="67106" y="476250"/>
                </a:lnTo>
                <a:lnTo>
                  <a:pt x="106654" y="515620"/>
                </a:lnTo>
                <a:lnTo>
                  <a:pt x="153136" y="546100"/>
                </a:lnTo>
                <a:lnTo>
                  <a:pt x="205384" y="567690"/>
                </a:lnTo>
                <a:lnTo>
                  <a:pt x="262191" y="579120"/>
                </a:lnTo>
                <a:lnTo>
                  <a:pt x="291884" y="580390"/>
                </a:lnTo>
                <a:lnTo>
                  <a:pt x="321564" y="579120"/>
                </a:lnTo>
                <a:lnTo>
                  <a:pt x="350393" y="575310"/>
                </a:lnTo>
                <a:lnTo>
                  <a:pt x="378231" y="567690"/>
                </a:lnTo>
                <a:lnTo>
                  <a:pt x="404901" y="557530"/>
                </a:lnTo>
                <a:lnTo>
                  <a:pt x="415036" y="552450"/>
                </a:lnTo>
                <a:lnTo>
                  <a:pt x="430263" y="544830"/>
                </a:lnTo>
                <a:lnTo>
                  <a:pt x="476465" y="514350"/>
                </a:lnTo>
                <a:lnTo>
                  <a:pt x="515683" y="474980"/>
                </a:lnTo>
                <a:lnTo>
                  <a:pt x="546798" y="427990"/>
                </a:lnTo>
                <a:lnTo>
                  <a:pt x="568629" y="375920"/>
                </a:lnTo>
                <a:lnTo>
                  <a:pt x="579958" y="318770"/>
                </a:lnTo>
                <a:lnTo>
                  <a:pt x="581342" y="289560"/>
                </a:lnTo>
                <a:close/>
              </a:path>
            </a:pathLst>
          </a:custGeom>
          <a:solidFill>
            <a:srgbClr val="000000"/>
          </a:solidFill>
        </p:spPr>
        <p:txBody>
          <a:bodyPr wrap="square" lIns="0" tIns="0" rIns="0" bIns="0" rtlCol="0"/>
          <a:lstStyle/>
          <a:p>
            <a:endParaRPr/>
          </a:p>
        </p:txBody>
      </p:sp>
      <p:sp>
        <p:nvSpPr>
          <p:cNvPr id="8" name="object 8"/>
          <p:cNvSpPr/>
          <p:nvPr/>
        </p:nvSpPr>
        <p:spPr>
          <a:xfrm>
            <a:off x="6966448" y="4590416"/>
            <a:ext cx="581660" cy="580390"/>
          </a:xfrm>
          <a:custGeom>
            <a:avLst/>
            <a:gdLst/>
            <a:ahLst/>
            <a:cxnLst/>
            <a:rect l="l" t="t" r="r" b="b"/>
            <a:pathLst>
              <a:path w="581660" h="580389">
                <a:moveTo>
                  <a:pt x="581342" y="289560"/>
                </a:moveTo>
                <a:lnTo>
                  <a:pt x="575195" y="231140"/>
                </a:lnTo>
                <a:lnTo>
                  <a:pt x="558038" y="176530"/>
                </a:lnTo>
                <a:lnTo>
                  <a:pt x="531037" y="127000"/>
                </a:lnTo>
                <a:lnTo>
                  <a:pt x="495401" y="83820"/>
                </a:lnTo>
                <a:lnTo>
                  <a:pt x="452247" y="48260"/>
                </a:lnTo>
                <a:lnTo>
                  <a:pt x="415467" y="27940"/>
                </a:lnTo>
                <a:lnTo>
                  <a:pt x="402729" y="21590"/>
                </a:lnTo>
                <a:lnTo>
                  <a:pt x="375958" y="12700"/>
                </a:lnTo>
                <a:lnTo>
                  <a:pt x="348043" y="5080"/>
                </a:lnTo>
                <a:lnTo>
                  <a:pt x="319151" y="1270"/>
                </a:lnTo>
                <a:lnTo>
                  <a:pt x="289458" y="0"/>
                </a:lnTo>
                <a:lnTo>
                  <a:pt x="259778" y="1270"/>
                </a:lnTo>
                <a:lnTo>
                  <a:pt x="203111" y="12700"/>
                </a:lnTo>
                <a:lnTo>
                  <a:pt x="151091" y="35560"/>
                </a:lnTo>
                <a:lnTo>
                  <a:pt x="104889" y="67310"/>
                </a:lnTo>
                <a:lnTo>
                  <a:pt x="65659" y="106680"/>
                </a:lnTo>
                <a:lnTo>
                  <a:pt x="34544" y="152400"/>
                </a:lnTo>
                <a:lnTo>
                  <a:pt x="12712" y="204470"/>
                </a:lnTo>
                <a:lnTo>
                  <a:pt x="1384" y="261620"/>
                </a:lnTo>
                <a:lnTo>
                  <a:pt x="0" y="292100"/>
                </a:lnTo>
                <a:lnTo>
                  <a:pt x="1625" y="321310"/>
                </a:lnTo>
                <a:lnTo>
                  <a:pt x="13423" y="378460"/>
                </a:lnTo>
                <a:lnTo>
                  <a:pt x="35648" y="430530"/>
                </a:lnTo>
                <a:lnTo>
                  <a:pt x="67106" y="476250"/>
                </a:lnTo>
                <a:lnTo>
                  <a:pt x="106654" y="515620"/>
                </a:lnTo>
                <a:lnTo>
                  <a:pt x="153136" y="546100"/>
                </a:lnTo>
                <a:lnTo>
                  <a:pt x="205384" y="567690"/>
                </a:lnTo>
                <a:lnTo>
                  <a:pt x="262191" y="579120"/>
                </a:lnTo>
                <a:lnTo>
                  <a:pt x="291884" y="580390"/>
                </a:lnTo>
                <a:lnTo>
                  <a:pt x="321564" y="579120"/>
                </a:lnTo>
                <a:lnTo>
                  <a:pt x="350393" y="575310"/>
                </a:lnTo>
                <a:lnTo>
                  <a:pt x="378231" y="567690"/>
                </a:lnTo>
                <a:lnTo>
                  <a:pt x="404901" y="557530"/>
                </a:lnTo>
                <a:lnTo>
                  <a:pt x="415036" y="552450"/>
                </a:lnTo>
                <a:lnTo>
                  <a:pt x="430263" y="544830"/>
                </a:lnTo>
                <a:lnTo>
                  <a:pt x="476465" y="514350"/>
                </a:lnTo>
                <a:lnTo>
                  <a:pt x="515696" y="474980"/>
                </a:lnTo>
                <a:lnTo>
                  <a:pt x="546798" y="427990"/>
                </a:lnTo>
                <a:lnTo>
                  <a:pt x="568629" y="375920"/>
                </a:lnTo>
                <a:lnTo>
                  <a:pt x="579958" y="318770"/>
                </a:lnTo>
                <a:lnTo>
                  <a:pt x="581342" y="289560"/>
                </a:lnTo>
                <a:close/>
              </a:path>
            </a:pathLst>
          </a:custGeom>
          <a:solidFill>
            <a:srgbClr val="000000"/>
          </a:solidFill>
        </p:spPr>
        <p:txBody>
          <a:bodyPr wrap="square" lIns="0" tIns="0" rIns="0" bIns="0" rtlCol="0"/>
          <a:lstStyle/>
          <a:p>
            <a:endParaRPr/>
          </a:p>
        </p:txBody>
      </p:sp>
      <p:sp>
        <p:nvSpPr>
          <p:cNvPr id="9" name="object 9"/>
          <p:cNvSpPr/>
          <p:nvPr/>
        </p:nvSpPr>
        <p:spPr>
          <a:xfrm>
            <a:off x="8338048" y="3142616"/>
            <a:ext cx="581660" cy="580390"/>
          </a:xfrm>
          <a:custGeom>
            <a:avLst/>
            <a:gdLst/>
            <a:ahLst/>
            <a:cxnLst/>
            <a:rect l="l" t="t" r="r" b="b"/>
            <a:pathLst>
              <a:path w="581659" h="580389">
                <a:moveTo>
                  <a:pt x="581342" y="289560"/>
                </a:moveTo>
                <a:lnTo>
                  <a:pt x="575195" y="231140"/>
                </a:lnTo>
                <a:lnTo>
                  <a:pt x="558038" y="176530"/>
                </a:lnTo>
                <a:lnTo>
                  <a:pt x="531037" y="127000"/>
                </a:lnTo>
                <a:lnTo>
                  <a:pt x="495401" y="83820"/>
                </a:lnTo>
                <a:lnTo>
                  <a:pt x="452247" y="48260"/>
                </a:lnTo>
                <a:lnTo>
                  <a:pt x="415467" y="27940"/>
                </a:lnTo>
                <a:lnTo>
                  <a:pt x="402729" y="21590"/>
                </a:lnTo>
                <a:lnTo>
                  <a:pt x="375958" y="12700"/>
                </a:lnTo>
                <a:lnTo>
                  <a:pt x="348043" y="5080"/>
                </a:lnTo>
                <a:lnTo>
                  <a:pt x="319151" y="1270"/>
                </a:lnTo>
                <a:lnTo>
                  <a:pt x="289458" y="0"/>
                </a:lnTo>
                <a:lnTo>
                  <a:pt x="259778" y="1270"/>
                </a:lnTo>
                <a:lnTo>
                  <a:pt x="203111" y="12700"/>
                </a:lnTo>
                <a:lnTo>
                  <a:pt x="151091" y="35560"/>
                </a:lnTo>
                <a:lnTo>
                  <a:pt x="104889" y="67310"/>
                </a:lnTo>
                <a:lnTo>
                  <a:pt x="65646" y="106680"/>
                </a:lnTo>
                <a:lnTo>
                  <a:pt x="34544" y="152400"/>
                </a:lnTo>
                <a:lnTo>
                  <a:pt x="12712" y="204470"/>
                </a:lnTo>
                <a:lnTo>
                  <a:pt x="1384" y="261620"/>
                </a:lnTo>
                <a:lnTo>
                  <a:pt x="0" y="292100"/>
                </a:lnTo>
                <a:lnTo>
                  <a:pt x="1625" y="321310"/>
                </a:lnTo>
                <a:lnTo>
                  <a:pt x="13423" y="378460"/>
                </a:lnTo>
                <a:lnTo>
                  <a:pt x="35648" y="430530"/>
                </a:lnTo>
                <a:lnTo>
                  <a:pt x="67106" y="476250"/>
                </a:lnTo>
                <a:lnTo>
                  <a:pt x="106654" y="515620"/>
                </a:lnTo>
                <a:lnTo>
                  <a:pt x="153136" y="546100"/>
                </a:lnTo>
                <a:lnTo>
                  <a:pt x="205384" y="567690"/>
                </a:lnTo>
                <a:lnTo>
                  <a:pt x="262191" y="579120"/>
                </a:lnTo>
                <a:lnTo>
                  <a:pt x="291884" y="580390"/>
                </a:lnTo>
                <a:lnTo>
                  <a:pt x="321564" y="579120"/>
                </a:lnTo>
                <a:lnTo>
                  <a:pt x="350393" y="575310"/>
                </a:lnTo>
                <a:lnTo>
                  <a:pt x="378231" y="567690"/>
                </a:lnTo>
                <a:lnTo>
                  <a:pt x="404901" y="557530"/>
                </a:lnTo>
                <a:lnTo>
                  <a:pt x="415036" y="552450"/>
                </a:lnTo>
                <a:lnTo>
                  <a:pt x="430263" y="544830"/>
                </a:lnTo>
                <a:lnTo>
                  <a:pt x="476465" y="514350"/>
                </a:lnTo>
                <a:lnTo>
                  <a:pt x="515696" y="474980"/>
                </a:lnTo>
                <a:lnTo>
                  <a:pt x="546798" y="427990"/>
                </a:lnTo>
                <a:lnTo>
                  <a:pt x="568629" y="375920"/>
                </a:lnTo>
                <a:lnTo>
                  <a:pt x="579958" y="318770"/>
                </a:lnTo>
                <a:lnTo>
                  <a:pt x="581342" y="289560"/>
                </a:lnTo>
                <a:close/>
              </a:path>
            </a:pathLst>
          </a:custGeom>
          <a:solidFill>
            <a:srgbClr val="000000"/>
          </a:solidFill>
        </p:spPr>
        <p:txBody>
          <a:bodyPr wrap="square" lIns="0" tIns="0" rIns="0" bIns="0" rtlCol="0"/>
          <a:lstStyle/>
          <a:p>
            <a:endParaRPr/>
          </a:p>
        </p:txBody>
      </p:sp>
      <p:sp>
        <p:nvSpPr>
          <p:cNvPr id="10" name="object 10"/>
          <p:cNvSpPr/>
          <p:nvPr/>
        </p:nvSpPr>
        <p:spPr>
          <a:xfrm>
            <a:off x="3232648" y="3066416"/>
            <a:ext cx="581660" cy="580390"/>
          </a:xfrm>
          <a:custGeom>
            <a:avLst/>
            <a:gdLst/>
            <a:ahLst/>
            <a:cxnLst/>
            <a:rect l="l" t="t" r="r" b="b"/>
            <a:pathLst>
              <a:path w="581660" h="580389">
                <a:moveTo>
                  <a:pt x="581342" y="289560"/>
                </a:moveTo>
                <a:lnTo>
                  <a:pt x="575195" y="231140"/>
                </a:lnTo>
                <a:lnTo>
                  <a:pt x="558038" y="176530"/>
                </a:lnTo>
                <a:lnTo>
                  <a:pt x="531037" y="127000"/>
                </a:lnTo>
                <a:lnTo>
                  <a:pt x="495401" y="83820"/>
                </a:lnTo>
                <a:lnTo>
                  <a:pt x="452247" y="48260"/>
                </a:lnTo>
                <a:lnTo>
                  <a:pt x="415467" y="27940"/>
                </a:lnTo>
                <a:lnTo>
                  <a:pt x="402729" y="21590"/>
                </a:lnTo>
                <a:lnTo>
                  <a:pt x="375958" y="12700"/>
                </a:lnTo>
                <a:lnTo>
                  <a:pt x="348043" y="5080"/>
                </a:lnTo>
                <a:lnTo>
                  <a:pt x="319151" y="1270"/>
                </a:lnTo>
                <a:lnTo>
                  <a:pt x="289458" y="0"/>
                </a:lnTo>
                <a:lnTo>
                  <a:pt x="259778" y="1270"/>
                </a:lnTo>
                <a:lnTo>
                  <a:pt x="203111" y="12700"/>
                </a:lnTo>
                <a:lnTo>
                  <a:pt x="151091" y="35560"/>
                </a:lnTo>
                <a:lnTo>
                  <a:pt x="104889" y="67310"/>
                </a:lnTo>
                <a:lnTo>
                  <a:pt x="65659" y="106680"/>
                </a:lnTo>
                <a:lnTo>
                  <a:pt x="34544" y="152400"/>
                </a:lnTo>
                <a:lnTo>
                  <a:pt x="12712" y="204470"/>
                </a:lnTo>
                <a:lnTo>
                  <a:pt x="1384" y="261620"/>
                </a:lnTo>
                <a:lnTo>
                  <a:pt x="0" y="292100"/>
                </a:lnTo>
                <a:lnTo>
                  <a:pt x="1625" y="321310"/>
                </a:lnTo>
                <a:lnTo>
                  <a:pt x="13423" y="378460"/>
                </a:lnTo>
                <a:lnTo>
                  <a:pt x="35648" y="430530"/>
                </a:lnTo>
                <a:lnTo>
                  <a:pt x="67106" y="476250"/>
                </a:lnTo>
                <a:lnTo>
                  <a:pt x="106654" y="515620"/>
                </a:lnTo>
                <a:lnTo>
                  <a:pt x="153136" y="546100"/>
                </a:lnTo>
                <a:lnTo>
                  <a:pt x="205384" y="567690"/>
                </a:lnTo>
                <a:lnTo>
                  <a:pt x="262191" y="579120"/>
                </a:lnTo>
                <a:lnTo>
                  <a:pt x="291884" y="580390"/>
                </a:lnTo>
                <a:lnTo>
                  <a:pt x="321564" y="579120"/>
                </a:lnTo>
                <a:lnTo>
                  <a:pt x="350393" y="575310"/>
                </a:lnTo>
                <a:lnTo>
                  <a:pt x="378231" y="567690"/>
                </a:lnTo>
                <a:lnTo>
                  <a:pt x="404901" y="557530"/>
                </a:lnTo>
                <a:lnTo>
                  <a:pt x="415036" y="552450"/>
                </a:lnTo>
                <a:lnTo>
                  <a:pt x="430263" y="544830"/>
                </a:lnTo>
                <a:lnTo>
                  <a:pt x="476465" y="514350"/>
                </a:lnTo>
                <a:lnTo>
                  <a:pt x="515696" y="474980"/>
                </a:lnTo>
                <a:lnTo>
                  <a:pt x="546798" y="427990"/>
                </a:lnTo>
                <a:lnTo>
                  <a:pt x="568629" y="375920"/>
                </a:lnTo>
                <a:lnTo>
                  <a:pt x="579958" y="318770"/>
                </a:lnTo>
                <a:lnTo>
                  <a:pt x="581342" y="289560"/>
                </a:lnTo>
                <a:close/>
              </a:path>
            </a:pathLst>
          </a:custGeom>
          <a:solidFill>
            <a:srgbClr val="000000"/>
          </a:solidFill>
        </p:spPr>
        <p:txBody>
          <a:bodyPr wrap="square" lIns="0" tIns="0" rIns="0" bIns="0" rtlCol="0"/>
          <a:lstStyle/>
          <a:p>
            <a:endParaRPr/>
          </a:p>
        </p:txBody>
      </p:sp>
      <p:sp>
        <p:nvSpPr>
          <p:cNvPr id="13" name="Slide Number Placeholder 12">
            <a:extLst>
              <a:ext uri="{FF2B5EF4-FFF2-40B4-BE49-F238E27FC236}">
                <a16:creationId xmlns:a16="http://schemas.microsoft.com/office/drawing/2014/main" id="{1BEE99DD-28CD-D940-50A5-7FAB89629065}"/>
              </a:ext>
            </a:extLst>
          </p:cNvPr>
          <p:cNvSpPr>
            <a:spLocks noGrp="1"/>
          </p:cNvSpPr>
          <p:nvPr>
            <p:ph type="sldNum" sz="quarter" idx="11"/>
          </p:nvPr>
        </p:nvSpPr>
        <p:spPr/>
        <p:txBody>
          <a:bodyPr/>
          <a:lstStyle/>
          <a:p>
            <a:fld id="{009375D7-070A-4959-9224-FB5E66F2B1B3}" type="slidenum">
              <a:rPr lang="en-AU" smtClean="0"/>
              <a:pPr/>
              <a:t>16</a:t>
            </a:fld>
            <a:endParaRPr lang="en-AU" dirty="0"/>
          </a:p>
        </p:txBody>
      </p:sp>
      <p:sp>
        <p:nvSpPr>
          <p:cNvPr id="14" name="Footer Placeholder 13">
            <a:extLst>
              <a:ext uri="{FF2B5EF4-FFF2-40B4-BE49-F238E27FC236}">
                <a16:creationId xmlns:a16="http://schemas.microsoft.com/office/drawing/2014/main" id="{0BF77FC4-04B7-820B-4DF0-F3C72EDFCB1C}"/>
              </a:ext>
            </a:extLst>
          </p:cNvPr>
          <p:cNvSpPr>
            <a:spLocks noGrp="1"/>
          </p:cNvSpPr>
          <p:nvPr>
            <p:ph type="ftr" sz="quarter" idx="10"/>
          </p:nvPr>
        </p:nvSpPr>
        <p:spPr/>
        <p:txBody>
          <a:bodyPr/>
          <a:lstStyle/>
          <a:p>
            <a:r>
              <a:rPr lang="en-AU"/>
              <a:t>22T2</a:t>
            </a:r>
            <a:endParaRPr lang="en-AU" dirty="0"/>
          </a:p>
        </p:txBody>
      </p:sp>
      <p:sp>
        <p:nvSpPr>
          <p:cNvPr id="11" name="TextBox 10">
            <a:extLst>
              <a:ext uri="{FF2B5EF4-FFF2-40B4-BE49-F238E27FC236}">
                <a16:creationId xmlns:a16="http://schemas.microsoft.com/office/drawing/2014/main" id="{16B5DD9F-09F6-2E86-B026-85E86B3062E1}"/>
              </a:ext>
            </a:extLst>
          </p:cNvPr>
          <p:cNvSpPr txBox="1"/>
          <p:nvPr/>
        </p:nvSpPr>
        <p:spPr>
          <a:xfrm>
            <a:off x="3632200" y="5633819"/>
            <a:ext cx="4826000" cy="646331"/>
          </a:xfrm>
          <a:prstGeom prst="rect">
            <a:avLst/>
          </a:prstGeom>
          <a:noFill/>
        </p:spPr>
        <p:txBody>
          <a:bodyPr wrap="square" rtlCol="0">
            <a:spAutoFit/>
          </a:bodyPr>
          <a:lstStyle/>
          <a:p>
            <a:r>
              <a:rPr lang="en-US" dirty="0"/>
              <a:t>users, machines, webpages, road intersections, and any entities…</a:t>
            </a:r>
          </a:p>
        </p:txBody>
      </p:sp>
    </p:spTree>
    <p:extLst>
      <p:ext uri="{BB962C8B-B14F-4D97-AF65-F5344CB8AC3E}">
        <p14:creationId xmlns:p14="http://schemas.microsoft.com/office/powerpoint/2010/main" val="2148884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lang="en-AU" b="1" dirty="0">
                <a:cs typeface="Corbel"/>
              </a:rPr>
              <a:t>Network / Graph</a:t>
            </a:r>
            <a:endParaRPr dirty="0">
              <a:cs typeface="Corbel"/>
            </a:endParaRPr>
          </a:p>
        </p:txBody>
      </p:sp>
      <p:sp>
        <p:nvSpPr>
          <p:cNvPr id="19" name="Content Placeholder 18">
            <a:extLst>
              <a:ext uri="{FF2B5EF4-FFF2-40B4-BE49-F238E27FC236}">
                <a16:creationId xmlns:a16="http://schemas.microsoft.com/office/drawing/2014/main" id="{B45C7345-0434-2D22-B835-2E7ECE6A80B4}"/>
              </a:ext>
            </a:extLst>
          </p:cNvPr>
          <p:cNvSpPr>
            <a:spLocks noGrp="1"/>
          </p:cNvSpPr>
          <p:nvPr>
            <p:ph idx="1"/>
          </p:nvPr>
        </p:nvSpPr>
        <p:spPr/>
        <p:txBody>
          <a:bodyPr/>
          <a:lstStyle/>
          <a:p>
            <a:endParaRPr lang="en-US"/>
          </a:p>
        </p:txBody>
      </p:sp>
      <p:grpSp>
        <p:nvGrpSpPr>
          <p:cNvPr id="3" name="object 3"/>
          <p:cNvGrpSpPr/>
          <p:nvPr/>
        </p:nvGrpSpPr>
        <p:grpSpPr>
          <a:xfrm>
            <a:off x="3252470" y="1576705"/>
            <a:ext cx="5687060" cy="3704590"/>
            <a:chOff x="1957229" y="1119979"/>
            <a:chExt cx="5687060" cy="3704590"/>
          </a:xfrm>
        </p:grpSpPr>
        <p:sp>
          <p:nvSpPr>
            <p:cNvPr id="4" name="object 4"/>
            <p:cNvSpPr/>
            <p:nvPr/>
          </p:nvSpPr>
          <p:spPr>
            <a:xfrm>
              <a:off x="2933699" y="1600200"/>
              <a:ext cx="1066800" cy="1752600"/>
            </a:xfrm>
            <a:custGeom>
              <a:avLst/>
              <a:gdLst/>
              <a:ahLst/>
              <a:cxnLst/>
              <a:rect l="l" t="t" r="r" b="b"/>
              <a:pathLst>
                <a:path w="1066800" h="1752600">
                  <a:moveTo>
                    <a:pt x="0" y="0"/>
                  </a:moveTo>
                  <a:lnTo>
                    <a:pt x="1066800" y="1752600"/>
                  </a:lnTo>
                </a:path>
              </a:pathLst>
            </a:custGeom>
            <a:ln w="76200">
              <a:solidFill>
                <a:srgbClr val="000000"/>
              </a:solidFill>
            </a:ln>
          </p:spPr>
          <p:txBody>
            <a:bodyPr wrap="square" lIns="0" tIns="0" rIns="0" bIns="0" rtlCol="0"/>
            <a:lstStyle/>
            <a:p>
              <a:endParaRPr/>
            </a:p>
          </p:txBody>
        </p:sp>
        <p:sp>
          <p:nvSpPr>
            <p:cNvPr id="5" name="object 5"/>
            <p:cNvSpPr/>
            <p:nvPr/>
          </p:nvSpPr>
          <p:spPr>
            <a:xfrm>
              <a:off x="4114800" y="2971800"/>
              <a:ext cx="1257300" cy="419100"/>
            </a:xfrm>
            <a:custGeom>
              <a:avLst/>
              <a:gdLst/>
              <a:ahLst/>
              <a:cxnLst/>
              <a:rect l="l" t="t" r="r" b="b"/>
              <a:pathLst>
                <a:path w="1257300" h="419100">
                  <a:moveTo>
                    <a:pt x="1257300" y="0"/>
                  </a:moveTo>
                  <a:lnTo>
                    <a:pt x="0" y="419100"/>
                  </a:lnTo>
                </a:path>
              </a:pathLst>
            </a:custGeom>
            <a:ln w="76200">
              <a:solidFill>
                <a:srgbClr val="000000"/>
              </a:solidFill>
            </a:ln>
          </p:spPr>
          <p:txBody>
            <a:bodyPr wrap="square" lIns="0" tIns="0" rIns="0" bIns="0" rtlCol="0"/>
            <a:lstStyle/>
            <a:p>
              <a:endParaRPr/>
            </a:p>
          </p:txBody>
        </p:sp>
        <p:sp>
          <p:nvSpPr>
            <p:cNvPr id="6" name="object 6"/>
            <p:cNvSpPr/>
            <p:nvPr/>
          </p:nvSpPr>
          <p:spPr>
            <a:xfrm>
              <a:off x="6242956" y="1763486"/>
              <a:ext cx="1110615" cy="1417955"/>
            </a:xfrm>
            <a:custGeom>
              <a:avLst/>
              <a:gdLst/>
              <a:ahLst/>
              <a:cxnLst/>
              <a:rect l="l" t="t" r="r" b="b"/>
              <a:pathLst>
                <a:path w="1110615" h="1417955">
                  <a:moveTo>
                    <a:pt x="0" y="0"/>
                  </a:moveTo>
                  <a:lnTo>
                    <a:pt x="1110343" y="1417864"/>
                  </a:lnTo>
                </a:path>
              </a:pathLst>
            </a:custGeom>
            <a:ln w="76200">
              <a:solidFill>
                <a:srgbClr val="000000"/>
              </a:solidFill>
            </a:ln>
          </p:spPr>
          <p:txBody>
            <a:bodyPr wrap="square" lIns="0" tIns="0" rIns="0" bIns="0" rtlCol="0"/>
            <a:lstStyle/>
            <a:p>
              <a:endParaRPr/>
            </a:p>
          </p:txBody>
        </p:sp>
        <p:sp>
          <p:nvSpPr>
            <p:cNvPr id="7" name="object 7"/>
            <p:cNvSpPr/>
            <p:nvPr/>
          </p:nvSpPr>
          <p:spPr>
            <a:xfrm>
              <a:off x="5353049" y="1866900"/>
              <a:ext cx="971550" cy="1219200"/>
            </a:xfrm>
            <a:custGeom>
              <a:avLst/>
              <a:gdLst/>
              <a:ahLst/>
              <a:cxnLst/>
              <a:rect l="l" t="t" r="r" b="b"/>
              <a:pathLst>
                <a:path w="971550" h="1219200">
                  <a:moveTo>
                    <a:pt x="971550" y="0"/>
                  </a:moveTo>
                  <a:lnTo>
                    <a:pt x="0" y="1219200"/>
                  </a:lnTo>
                </a:path>
              </a:pathLst>
            </a:custGeom>
            <a:ln w="76200">
              <a:solidFill>
                <a:srgbClr val="000000"/>
              </a:solidFill>
            </a:ln>
          </p:spPr>
          <p:txBody>
            <a:bodyPr wrap="square" lIns="0" tIns="0" rIns="0" bIns="0" rtlCol="0"/>
            <a:lstStyle/>
            <a:p>
              <a:endParaRPr/>
            </a:p>
          </p:txBody>
        </p:sp>
        <p:sp>
          <p:nvSpPr>
            <p:cNvPr id="8" name="object 8"/>
            <p:cNvSpPr/>
            <p:nvPr/>
          </p:nvSpPr>
          <p:spPr>
            <a:xfrm>
              <a:off x="5333999" y="3086100"/>
              <a:ext cx="2019300" cy="38100"/>
            </a:xfrm>
            <a:custGeom>
              <a:avLst/>
              <a:gdLst/>
              <a:ahLst/>
              <a:cxnLst/>
              <a:rect l="l" t="t" r="r" b="b"/>
              <a:pathLst>
                <a:path w="2019300" h="38100">
                  <a:moveTo>
                    <a:pt x="2019300" y="0"/>
                  </a:moveTo>
                  <a:lnTo>
                    <a:pt x="0" y="38100"/>
                  </a:lnTo>
                </a:path>
              </a:pathLst>
            </a:custGeom>
            <a:ln w="76200">
              <a:solidFill>
                <a:srgbClr val="000000"/>
              </a:solidFill>
            </a:ln>
          </p:spPr>
          <p:txBody>
            <a:bodyPr wrap="square" lIns="0" tIns="0" rIns="0" bIns="0" rtlCol="0"/>
            <a:lstStyle/>
            <a:p>
              <a:endParaRPr/>
            </a:p>
          </p:txBody>
        </p:sp>
        <p:sp>
          <p:nvSpPr>
            <p:cNvPr id="9" name="object 9"/>
            <p:cNvSpPr/>
            <p:nvPr/>
          </p:nvSpPr>
          <p:spPr>
            <a:xfrm>
              <a:off x="5486399" y="3086099"/>
              <a:ext cx="495300" cy="1447800"/>
            </a:xfrm>
            <a:custGeom>
              <a:avLst/>
              <a:gdLst/>
              <a:ahLst/>
              <a:cxnLst/>
              <a:rect l="l" t="t" r="r" b="b"/>
              <a:pathLst>
                <a:path w="495300" h="1447800">
                  <a:moveTo>
                    <a:pt x="495300" y="1447800"/>
                  </a:moveTo>
                  <a:lnTo>
                    <a:pt x="0" y="0"/>
                  </a:lnTo>
                </a:path>
              </a:pathLst>
            </a:custGeom>
            <a:ln w="76200">
              <a:solidFill>
                <a:srgbClr val="000000"/>
              </a:solidFill>
            </a:ln>
          </p:spPr>
          <p:txBody>
            <a:bodyPr wrap="square" lIns="0" tIns="0" rIns="0" bIns="0" rtlCol="0"/>
            <a:lstStyle/>
            <a:p>
              <a:endParaRPr/>
            </a:p>
          </p:txBody>
        </p:sp>
        <p:sp>
          <p:nvSpPr>
            <p:cNvPr id="10" name="object 10"/>
            <p:cNvSpPr/>
            <p:nvPr/>
          </p:nvSpPr>
          <p:spPr>
            <a:xfrm>
              <a:off x="6057899" y="3086099"/>
              <a:ext cx="1295400" cy="1485900"/>
            </a:xfrm>
            <a:custGeom>
              <a:avLst/>
              <a:gdLst/>
              <a:ahLst/>
              <a:cxnLst/>
              <a:rect l="l" t="t" r="r" b="b"/>
              <a:pathLst>
                <a:path w="1295400" h="1485900">
                  <a:moveTo>
                    <a:pt x="0" y="1485900"/>
                  </a:moveTo>
                  <a:lnTo>
                    <a:pt x="1295400" y="0"/>
                  </a:lnTo>
                </a:path>
              </a:pathLst>
            </a:custGeom>
            <a:ln w="76200">
              <a:solidFill>
                <a:srgbClr val="000000"/>
              </a:solidFill>
            </a:ln>
          </p:spPr>
          <p:txBody>
            <a:bodyPr wrap="square" lIns="0" tIns="0" rIns="0" bIns="0" rtlCol="0"/>
            <a:lstStyle/>
            <a:p>
              <a:endParaRPr/>
            </a:p>
          </p:txBody>
        </p:sp>
        <p:sp>
          <p:nvSpPr>
            <p:cNvPr id="11" name="object 11"/>
            <p:cNvSpPr/>
            <p:nvPr/>
          </p:nvSpPr>
          <p:spPr>
            <a:xfrm>
              <a:off x="3931729" y="1409699"/>
              <a:ext cx="945515" cy="1905000"/>
            </a:xfrm>
            <a:custGeom>
              <a:avLst/>
              <a:gdLst/>
              <a:ahLst/>
              <a:cxnLst/>
              <a:rect l="l" t="t" r="r" b="b"/>
              <a:pathLst>
                <a:path w="945514" h="1905000">
                  <a:moveTo>
                    <a:pt x="0" y="1905000"/>
                  </a:moveTo>
                  <a:lnTo>
                    <a:pt x="945070" y="0"/>
                  </a:lnTo>
                </a:path>
              </a:pathLst>
            </a:custGeom>
            <a:ln w="76200">
              <a:solidFill>
                <a:srgbClr val="000000"/>
              </a:solidFill>
            </a:ln>
          </p:spPr>
          <p:txBody>
            <a:bodyPr wrap="square" lIns="0" tIns="0" rIns="0" bIns="0" rtlCol="0"/>
            <a:lstStyle/>
            <a:p>
              <a:endParaRPr/>
            </a:p>
          </p:txBody>
        </p:sp>
        <p:sp>
          <p:nvSpPr>
            <p:cNvPr id="12" name="object 12"/>
            <p:cNvSpPr/>
            <p:nvPr/>
          </p:nvSpPr>
          <p:spPr>
            <a:xfrm>
              <a:off x="2247900" y="3009900"/>
              <a:ext cx="1684020" cy="381000"/>
            </a:xfrm>
            <a:custGeom>
              <a:avLst/>
              <a:gdLst/>
              <a:ahLst/>
              <a:cxnLst/>
              <a:rect l="l" t="t" r="r" b="b"/>
              <a:pathLst>
                <a:path w="1684020" h="381000">
                  <a:moveTo>
                    <a:pt x="1683829" y="381000"/>
                  </a:moveTo>
                  <a:lnTo>
                    <a:pt x="0" y="0"/>
                  </a:lnTo>
                </a:path>
              </a:pathLst>
            </a:custGeom>
            <a:ln w="76200">
              <a:solidFill>
                <a:srgbClr val="000000"/>
              </a:solidFill>
            </a:ln>
          </p:spPr>
          <p:txBody>
            <a:bodyPr wrap="square" lIns="0" tIns="0" rIns="0" bIns="0" rtlCol="0"/>
            <a:lstStyle/>
            <a:p>
              <a:endParaRPr/>
            </a:p>
          </p:txBody>
        </p:sp>
        <p:sp>
          <p:nvSpPr>
            <p:cNvPr id="13" name="object 13"/>
            <p:cNvSpPr/>
            <p:nvPr/>
          </p:nvSpPr>
          <p:spPr>
            <a:xfrm>
              <a:off x="2247899" y="1409700"/>
              <a:ext cx="2590800" cy="1562100"/>
            </a:xfrm>
            <a:custGeom>
              <a:avLst/>
              <a:gdLst/>
              <a:ahLst/>
              <a:cxnLst/>
              <a:rect l="l" t="t" r="r" b="b"/>
              <a:pathLst>
                <a:path w="2590800" h="1562100">
                  <a:moveTo>
                    <a:pt x="2590800" y="0"/>
                  </a:moveTo>
                  <a:lnTo>
                    <a:pt x="0" y="1562100"/>
                  </a:lnTo>
                </a:path>
              </a:pathLst>
            </a:custGeom>
            <a:ln w="76200">
              <a:solidFill>
                <a:srgbClr val="000000"/>
              </a:solidFill>
            </a:ln>
          </p:spPr>
          <p:txBody>
            <a:bodyPr wrap="square" lIns="0" tIns="0" rIns="0" bIns="0" rtlCol="0"/>
            <a:lstStyle/>
            <a:p>
              <a:endParaRPr/>
            </a:p>
          </p:txBody>
        </p:sp>
        <p:sp>
          <p:nvSpPr>
            <p:cNvPr id="14" name="object 14"/>
            <p:cNvSpPr/>
            <p:nvPr/>
          </p:nvSpPr>
          <p:spPr>
            <a:xfrm>
              <a:off x="2247899" y="1562100"/>
              <a:ext cx="647700" cy="1409700"/>
            </a:xfrm>
            <a:custGeom>
              <a:avLst/>
              <a:gdLst/>
              <a:ahLst/>
              <a:cxnLst/>
              <a:rect l="l" t="t" r="r" b="b"/>
              <a:pathLst>
                <a:path w="647700" h="1409700">
                  <a:moveTo>
                    <a:pt x="647700" y="0"/>
                  </a:moveTo>
                  <a:lnTo>
                    <a:pt x="0" y="1409700"/>
                  </a:lnTo>
                </a:path>
              </a:pathLst>
            </a:custGeom>
            <a:ln w="76200">
              <a:solidFill>
                <a:srgbClr val="000000"/>
              </a:solidFill>
            </a:ln>
          </p:spPr>
          <p:txBody>
            <a:bodyPr wrap="square" lIns="0" tIns="0" rIns="0" bIns="0" rtlCol="0"/>
            <a:lstStyle/>
            <a:p>
              <a:endParaRPr/>
            </a:p>
          </p:txBody>
        </p:sp>
        <p:sp>
          <p:nvSpPr>
            <p:cNvPr id="15" name="object 15"/>
            <p:cNvSpPr/>
            <p:nvPr/>
          </p:nvSpPr>
          <p:spPr>
            <a:xfrm>
              <a:off x="3200399" y="3390900"/>
              <a:ext cx="800100" cy="1104900"/>
            </a:xfrm>
            <a:custGeom>
              <a:avLst/>
              <a:gdLst/>
              <a:ahLst/>
              <a:cxnLst/>
              <a:rect l="l" t="t" r="r" b="b"/>
              <a:pathLst>
                <a:path w="800100" h="1104900">
                  <a:moveTo>
                    <a:pt x="800100" y="0"/>
                  </a:moveTo>
                  <a:lnTo>
                    <a:pt x="0" y="1104900"/>
                  </a:lnTo>
                </a:path>
              </a:pathLst>
            </a:custGeom>
            <a:ln w="76200">
              <a:solidFill>
                <a:srgbClr val="000000"/>
              </a:solidFill>
            </a:ln>
          </p:spPr>
          <p:txBody>
            <a:bodyPr wrap="square" lIns="0" tIns="0" rIns="0" bIns="0" rtlCol="0"/>
            <a:lstStyle/>
            <a:p>
              <a:endParaRPr/>
            </a:p>
          </p:txBody>
        </p:sp>
        <p:sp>
          <p:nvSpPr>
            <p:cNvPr id="16" name="object 16"/>
            <p:cNvSpPr/>
            <p:nvPr/>
          </p:nvSpPr>
          <p:spPr>
            <a:xfrm>
              <a:off x="2247899" y="3009900"/>
              <a:ext cx="838200" cy="1524000"/>
            </a:xfrm>
            <a:custGeom>
              <a:avLst/>
              <a:gdLst/>
              <a:ahLst/>
              <a:cxnLst/>
              <a:rect l="l" t="t" r="r" b="b"/>
              <a:pathLst>
                <a:path w="838200" h="1524000">
                  <a:moveTo>
                    <a:pt x="0" y="0"/>
                  </a:moveTo>
                  <a:lnTo>
                    <a:pt x="838200" y="1524000"/>
                  </a:lnTo>
                </a:path>
              </a:pathLst>
            </a:custGeom>
            <a:ln w="76200">
              <a:solidFill>
                <a:srgbClr val="000000"/>
              </a:solidFill>
            </a:ln>
          </p:spPr>
          <p:txBody>
            <a:bodyPr wrap="square" lIns="0" tIns="0" rIns="0" bIns="0" rtlCol="0"/>
            <a:lstStyle/>
            <a:p>
              <a:endParaRPr/>
            </a:p>
          </p:txBody>
        </p:sp>
        <p:sp>
          <p:nvSpPr>
            <p:cNvPr id="17" name="object 17"/>
            <p:cNvSpPr/>
            <p:nvPr/>
          </p:nvSpPr>
          <p:spPr>
            <a:xfrm>
              <a:off x="3200399" y="4495799"/>
              <a:ext cx="2857500" cy="38100"/>
            </a:xfrm>
            <a:custGeom>
              <a:avLst/>
              <a:gdLst/>
              <a:ahLst/>
              <a:cxnLst/>
              <a:rect l="l" t="t" r="r" b="b"/>
              <a:pathLst>
                <a:path w="2857500" h="38100">
                  <a:moveTo>
                    <a:pt x="0" y="0"/>
                  </a:moveTo>
                  <a:lnTo>
                    <a:pt x="2857500" y="38100"/>
                  </a:lnTo>
                </a:path>
              </a:pathLst>
            </a:custGeom>
            <a:ln w="76200">
              <a:solidFill>
                <a:srgbClr val="000000"/>
              </a:solidFill>
            </a:ln>
          </p:spPr>
          <p:txBody>
            <a:bodyPr wrap="square" lIns="0" tIns="0" rIns="0" bIns="0" rtlCol="0"/>
            <a:lstStyle/>
            <a:p>
              <a:endParaRPr/>
            </a:p>
          </p:txBody>
        </p:sp>
        <p:sp>
          <p:nvSpPr>
            <p:cNvPr id="18" name="object 18"/>
            <p:cNvSpPr/>
            <p:nvPr/>
          </p:nvSpPr>
          <p:spPr>
            <a:xfrm>
              <a:off x="1957222" y="1119987"/>
              <a:ext cx="5687060" cy="3704590"/>
            </a:xfrm>
            <a:custGeom>
              <a:avLst/>
              <a:gdLst/>
              <a:ahLst/>
              <a:cxnLst/>
              <a:rect l="l" t="t" r="r" b="b"/>
              <a:pathLst>
                <a:path w="5687059" h="3704590">
                  <a:moveTo>
                    <a:pt x="581342" y="1889760"/>
                  </a:moveTo>
                  <a:lnTo>
                    <a:pt x="575195" y="1831340"/>
                  </a:lnTo>
                  <a:lnTo>
                    <a:pt x="558038" y="1776730"/>
                  </a:lnTo>
                  <a:lnTo>
                    <a:pt x="531037" y="1727200"/>
                  </a:lnTo>
                  <a:lnTo>
                    <a:pt x="495401" y="1684020"/>
                  </a:lnTo>
                  <a:lnTo>
                    <a:pt x="452247" y="1648460"/>
                  </a:lnTo>
                  <a:lnTo>
                    <a:pt x="415467" y="1628140"/>
                  </a:lnTo>
                  <a:lnTo>
                    <a:pt x="402729" y="1621790"/>
                  </a:lnTo>
                  <a:lnTo>
                    <a:pt x="375958" y="1612900"/>
                  </a:lnTo>
                  <a:lnTo>
                    <a:pt x="348043" y="1605280"/>
                  </a:lnTo>
                  <a:lnTo>
                    <a:pt x="319151" y="1601470"/>
                  </a:lnTo>
                  <a:lnTo>
                    <a:pt x="289458" y="1600200"/>
                  </a:lnTo>
                  <a:lnTo>
                    <a:pt x="259778" y="1601470"/>
                  </a:lnTo>
                  <a:lnTo>
                    <a:pt x="203111" y="1612900"/>
                  </a:lnTo>
                  <a:lnTo>
                    <a:pt x="151091" y="1635760"/>
                  </a:lnTo>
                  <a:lnTo>
                    <a:pt x="104889" y="1667510"/>
                  </a:lnTo>
                  <a:lnTo>
                    <a:pt x="65659" y="1706880"/>
                  </a:lnTo>
                  <a:lnTo>
                    <a:pt x="34544" y="1752600"/>
                  </a:lnTo>
                  <a:lnTo>
                    <a:pt x="12712" y="1804670"/>
                  </a:lnTo>
                  <a:lnTo>
                    <a:pt x="1384" y="1861820"/>
                  </a:lnTo>
                  <a:lnTo>
                    <a:pt x="0" y="1892300"/>
                  </a:lnTo>
                  <a:lnTo>
                    <a:pt x="1625" y="1921510"/>
                  </a:lnTo>
                  <a:lnTo>
                    <a:pt x="13423" y="1978660"/>
                  </a:lnTo>
                  <a:lnTo>
                    <a:pt x="35648" y="2030730"/>
                  </a:lnTo>
                  <a:lnTo>
                    <a:pt x="67106" y="2076450"/>
                  </a:lnTo>
                  <a:lnTo>
                    <a:pt x="106654" y="2115820"/>
                  </a:lnTo>
                  <a:lnTo>
                    <a:pt x="153136" y="2146300"/>
                  </a:lnTo>
                  <a:lnTo>
                    <a:pt x="205384" y="2167890"/>
                  </a:lnTo>
                  <a:lnTo>
                    <a:pt x="262191" y="2179320"/>
                  </a:lnTo>
                  <a:lnTo>
                    <a:pt x="291884" y="2180590"/>
                  </a:lnTo>
                  <a:lnTo>
                    <a:pt x="321564" y="2179320"/>
                  </a:lnTo>
                  <a:lnTo>
                    <a:pt x="350393" y="2175510"/>
                  </a:lnTo>
                  <a:lnTo>
                    <a:pt x="378231" y="2167890"/>
                  </a:lnTo>
                  <a:lnTo>
                    <a:pt x="404901" y="2157730"/>
                  </a:lnTo>
                  <a:lnTo>
                    <a:pt x="415036" y="2152650"/>
                  </a:lnTo>
                  <a:lnTo>
                    <a:pt x="430263" y="2145030"/>
                  </a:lnTo>
                  <a:lnTo>
                    <a:pt x="476465" y="2114550"/>
                  </a:lnTo>
                  <a:lnTo>
                    <a:pt x="515696" y="2075180"/>
                  </a:lnTo>
                  <a:lnTo>
                    <a:pt x="546798" y="2028190"/>
                  </a:lnTo>
                  <a:lnTo>
                    <a:pt x="568629" y="1976120"/>
                  </a:lnTo>
                  <a:lnTo>
                    <a:pt x="579958" y="1918970"/>
                  </a:lnTo>
                  <a:lnTo>
                    <a:pt x="581342" y="1889760"/>
                  </a:lnTo>
                  <a:close/>
                </a:path>
                <a:path w="5687059" h="3704590">
                  <a:moveTo>
                    <a:pt x="1267142" y="441960"/>
                  </a:moveTo>
                  <a:lnTo>
                    <a:pt x="1260995" y="383540"/>
                  </a:lnTo>
                  <a:lnTo>
                    <a:pt x="1243838" y="328930"/>
                  </a:lnTo>
                  <a:lnTo>
                    <a:pt x="1216837" y="279400"/>
                  </a:lnTo>
                  <a:lnTo>
                    <a:pt x="1181201" y="236220"/>
                  </a:lnTo>
                  <a:lnTo>
                    <a:pt x="1138047" y="200660"/>
                  </a:lnTo>
                  <a:lnTo>
                    <a:pt x="1101267" y="180340"/>
                  </a:lnTo>
                  <a:lnTo>
                    <a:pt x="1088529" y="173990"/>
                  </a:lnTo>
                  <a:lnTo>
                    <a:pt x="1061758" y="165100"/>
                  </a:lnTo>
                  <a:lnTo>
                    <a:pt x="1033843" y="157480"/>
                  </a:lnTo>
                  <a:lnTo>
                    <a:pt x="1004951" y="153670"/>
                  </a:lnTo>
                  <a:lnTo>
                    <a:pt x="975258" y="152400"/>
                  </a:lnTo>
                  <a:lnTo>
                    <a:pt x="945578" y="153670"/>
                  </a:lnTo>
                  <a:lnTo>
                    <a:pt x="888911" y="165100"/>
                  </a:lnTo>
                  <a:lnTo>
                    <a:pt x="836891" y="187960"/>
                  </a:lnTo>
                  <a:lnTo>
                    <a:pt x="790689" y="219710"/>
                  </a:lnTo>
                  <a:lnTo>
                    <a:pt x="751459" y="259080"/>
                  </a:lnTo>
                  <a:lnTo>
                    <a:pt x="720344" y="304800"/>
                  </a:lnTo>
                  <a:lnTo>
                    <a:pt x="698512" y="356870"/>
                  </a:lnTo>
                  <a:lnTo>
                    <a:pt x="687184" y="414020"/>
                  </a:lnTo>
                  <a:lnTo>
                    <a:pt x="685800" y="444500"/>
                  </a:lnTo>
                  <a:lnTo>
                    <a:pt x="687425" y="473710"/>
                  </a:lnTo>
                  <a:lnTo>
                    <a:pt x="699223" y="530860"/>
                  </a:lnTo>
                  <a:lnTo>
                    <a:pt x="721448" y="582930"/>
                  </a:lnTo>
                  <a:lnTo>
                    <a:pt x="752906" y="628650"/>
                  </a:lnTo>
                  <a:lnTo>
                    <a:pt x="792454" y="668020"/>
                  </a:lnTo>
                  <a:lnTo>
                    <a:pt x="838936" y="698500"/>
                  </a:lnTo>
                  <a:lnTo>
                    <a:pt x="891184" y="720090"/>
                  </a:lnTo>
                  <a:lnTo>
                    <a:pt x="947991" y="731520"/>
                  </a:lnTo>
                  <a:lnTo>
                    <a:pt x="977684" y="732790"/>
                  </a:lnTo>
                  <a:lnTo>
                    <a:pt x="1007364" y="731520"/>
                  </a:lnTo>
                  <a:lnTo>
                    <a:pt x="1036193" y="727710"/>
                  </a:lnTo>
                  <a:lnTo>
                    <a:pt x="1064031" y="720090"/>
                  </a:lnTo>
                  <a:lnTo>
                    <a:pt x="1090701" y="709930"/>
                  </a:lnTo>
                  <a:lnTo>
                    <a:pt x="1100836" y="704850"/>
                  </a:lnTo>
                  <a:lnTo>
                    <a:pt x="1116063" y="697230"/>
                  </a:lnTo>
                  <a:lnTo>
                    <a:pt x="1162265" y="666750"/>
                  </a:lnTo>
                  <a:lnTo>
                    <a:pt x="1201496" y="627380"/>
                  </a:lnTo>
                  <a:lnTo>
                    <a:pt x="1232598" y="580390"/>
                  </a:lnTo>
                  <a:lnTo>
                    <a:pt x="1254429" y="528320"/>
                  </a:lnTo>
                  <a:lnTo>
                    <a:pt x="1265758" y="471170"/>
                  </a:lnTo>
                  <a:lnTo>
                    <a:pt x="1267142" y="441960"/>
                  </a:lnTo>
                  <a:close/>
                </a:path>
                <a:path w="5687059" h="3704590">
                  <a:moveTo>
                    <a:pt x="1495742" y="3337560"/>
                  </a:moveTo>
                  <a:lnTo>
                    <a:pt x="1489595" y="3279140"/>
                  </a:lnTo>
                  <a:lnTo>
                    <a:pt x="1472438" y="3224530"/>
                  </a:lnTo>
                  <a:lnTo>
                    <a:pt x="1445437" y="3175000"/>
                  </a:lnTo>
                  <a:lnTo>
                    <a:pt x="1409801" y="3131820"/>
                  </a:lnTo>
                  <a:lnTo>
                    <a:pt x="1366647" y="3096260"/>
                  </a:lnTo>
                  <a:lnTo>
                    <a:pt x="1329867" y="3075940"/>
                  </a:lnTo>
                  <a:lnTo>
                    <a:pt x="1317129" y="3069590"/>
                  </a:lnTo>
                  <a:lnTo>
                    <a:pt x="1290358" y="3060700"/>
                  </a:lnTo>
                  <a:lnTo>
                    <a:pt x="1262443" y="3053080"/>
                  </a:lnTo>
                  <a:lnTo>
                    <a:pt x="1233551" y="3049270"/>
                  </a:lnTo>
                  <a:lnTo>
                    <a:pt x="1203858" y="3048000"/>
                  </a:lnTo>
                  <a:lnTo>
                    <a:pt x="1174178" y="3049270"/>
                  </a:lnTo>
                  <a:lnTo>
                    <a:pt x="1117511" y="3060700"/>
                  </a:lnTo>
                  <a:lnTo>
                    <a:pt x="1065491" y="3083560"/>
                  </a:lnTo>
                  <a:lnTo>
                    <a:pt x="1019289" y="3115310"/>
                  </a:lnTo>
                  <a:lnTo>
                    <a:pt x="980059" y="3154680"/>
                  </a:lnTo>
                  <a:lnTo>
                    <a:pt x="948944" y="3200400"/>
                  </a:lnTo>
                  <a:lnTo>
                    <a:pt x="927112" y="3252470"/>
                  </a:lnTo>
                  <a:lnTo>
                    <a:pt x="915784" y="3309620"/>
                  </a:lnTo>
                  <a:lnTo>
                    <a:pt x="914400" y="3340100"/>
                  </a:lnTo>
                  <a:lnTo>
                    <a:pt x="916025" y="3369310"/>
                  </a:lnTo>
                  <a:lnTo>
                    <a:pt x="927823" y="3426460"/>
                  </a:lnTo>
                  <a:lnTo>
                    <a:pt x="950048" y="3478530"/>
                  </a:lnTo>
                  <a:lnTo>
                    <a:pt x="981506" y="3524250"/>
                  </a:lnTo>
                  <a:lnTo>
                    <a:pt x="1021054" y="3563620"/>
                  </a:lnTo>
                  <a:lnTo>
                    <a:pt x="1067536" y="3594100"/>
                  </a:lnTo>
                  <a:lnTo>
                    <a:pt x="1119784" y="3615690"/>
                  </a:lnTo>
                  <a:lnTo>
                    <a:pt x="1176591" y="3627120"/>
                  </a:lnTo>
                  <a:lnTo>
                    <a:pt x="1206284" y="3628390"/>
                  </a:lnTo>
                  <a:lnTo>
                    <a:pt x="1235964" y="3627120"/>
                  </a:lnTo>
                  <a:lnTo>
                    <a:pt x="1264793" y="3623310"/>
                  </a:lnTo>
                  <a:lnTo>
                    <a:pt x="1292631" y="3615690"/>
                  </a:lnTo>
                  <a:lnTo>
                    <a:pt x="1319301" y="3605530"/>
                  </a:lnTo>
                  <a:lnTo>
                    <a:pt x="1329436" y="3600450"/>
                  </a:lnTo>
                  <a:lnTo>
                    <a:pt x="1344663" y="3592830"/>
                  </a:lnTo>
                  <a:lnTo>
                    <a:pt x="1390865" y="3562350"/>
                  </a:lnTo>
                  <a:lnTo>
                    <a:pt x="1430096" y="3522980"/>
                  </a:lnTo>
                  <a:lnTo>
                    <a:pt x="1461198" y="3475990"/>
                  </a:lnTo>
                  <a:lnTo>
                    <a:pt x="1483029" y="3423920"/>
                  </a:lnTo>
                  <a:lnTo>
                    <a:pt x="1494358" y="3366770"/>
                  </a:lnTo>
                  <a:lnTo>
                    <a:pt x="1495742" y="3337560"/>
                  </a:lnTo>
                  <a:close/>
                </a:path>
                <a:path w="5687059" h="3704590">
                  <a:moveTo>
                    <a:pt x="2333942" y="2270760"/>
                  </a:moveTo>
                  <a:lnTo>
                    <a:pt x="2327795" y="2212340"/>
                  </a:lnTo>
                  <a:lnTo>
                    <a:pt x="2310638" y="2157730"/>
                  </a:lnTo>
                  <a:lnTo>
                    <a:pt x="2283637" y="2108200"/>
                  </a:lnTo>
                  <a:lnTo>
                    <a:pt x="2248001" y="2065020"/>
                  </a:lnTo>
                  <a:lnTo>
                    <a:pt x="2204847" y="2029460"/>
                  </a:lnTo>
                  <a:lnTo>
                    <a:pt x="2168067" y="2009140"/>
                  </a:lnTo>
                  <a:lnTo>
                    <a:pt x="2155329" y="2002790"/>
                  </a:lnTo>
                  <a:lnTo>
                    <a:pt x="2128558" y="1993900"/>
                  </a:lnTo>
                  <a:lnTo>
                    <a:pt x="2100643" y="1986280"/>
                  </a:lnTo>
                  <a:lnTo>
                    <a:pt x="2071751" y="1982470"/>
                  </a:lnTo>
                  <a:lnTo>
                    <a:pt x="2042058" y="1981200"/>
                  </a:lnTo>
                  <a:lnTo>
                    <a:pt x="2012378" y="1982470"/>
                  </a:lnTo>
                  <a:lnTo>
                    <a:pt x="1955711" y="1993900"/>
                  </a:lnTo>
                  <a:lnTo>
                    <a:pt x="1903691" y="2016760"/>
                  </a:lnTo>
                  <a:lnTo>
                    <a:pt x="1857489" y="2048510"/>
                  </a:lnTo>
                  <a:lnTo>
                    <a:pt x="1818259" y="2087880"/>
                  </a:lnTo>
                  <a:lnTo>
                    <a:pt x="1787144" y="2133600"/>
                  </a:lnTo>
                  <a:lnTo>
                    <a:pt x="1765312" y="2185670"/>
                  </a:lnTo>
                  <a:lnTo>
                    <a:pt x="1753984" y="2242820"/>
                  </a:lnTo>
                  <a:lnTo>
                    <a:pt x="1752600" y="2273300"/>
                  </a:lnTo>
                  <a:lnTo>
                    <a:pt x="1754225" y="2302510"/>
                  </a:lnTo>
                  <a:lnTo>
                    <a:pt x="1766023" y="2359660"/>
                  </a:lnTo>
                  <a:lnTo>
                    <a:pt x="1788248" y="2411730"/>
                  </a:lnTo>
                  <a:lnTo>
                    <a:pt x="1819706" y="2457450"/>
                  </a:lnTo>
                  <a:lnTo>
                    <a:pt x="1859254" y="2496820"/>
                  </a:lnTo>
                  <a:lnTo>
                    <a:pt x="1905736" y="2527300"/>
                  </a:lnTo>
                  <a:lnTo>
                    <a:pt x="1957984" y="2548890"/>
                  </a:lnTo>
                  <a:lnTo>
                    <a:pt x="2014791" y="2560320"/>
                  </a:lnTo>
                  <a:lnTo>
                    <a:pt x="2044484" y="2561590"/>
                  </a:lnTo>
                  <a:lnTo>
                    <a:pt x="2074164" y="2560320"/>
                  </a:lnTo>
                  <a:lnTo>
                    <a:pt x="2102993" y="2556510"/>
                  </a:lnTo>
                  <a:lnTo>
                    <a:pt x="2130831" y="2548890"/>
                  </a:lnTo>
                  <a:lnTo>
                    <a:pt x="2157501" y="2538730"/>
                  </a:lnTo>
                  <a:lnTo>
                    <a:pt x="2167636" y="2533650"/>
                  </a:lnTo>
                  <a:lnTo>
                    <a:pt x="2182863" y="2526030"/>
                  </a:lnTo>
                  <a:lnTo>
                    <a:pt x="2229066" y="2495550"/>
                  </a:lnTo>
                  <a:lnTo>
                    <a:pt x="2268296" y="2456180"/>
                  </a:lnTo>
                  <a:lnTo>
                    <a:pt x="2299398" y="2409190"/>
                  </a:lnTo>
                  <a:lnTo>
                    <a:pt x="2321229" y="2357120"/>
                  </a:lnTo>
                  <a:lnTo>
                    <a:pt x="2332558" y="2299970"/>
                  </a:lnTo>
                  <a:lnTo>
                    <a:pt x="2333942" y="2270760"/>
                  </a:lnTo>
                  <a:close/>
                </a:path>
                <a:path w="5687059" h="3704590">
                  <a:moveTo>
                    <a:pt x="3172142" y="289560"/>
                  </a:moveTo>
                  <a:lnTo>
                    <a:pt x="3165995" y="231140"/>
                  </a:lnTo>
                  <a:lnTo>
                    <a:pt x="3148838" y="176530"/>
                  </a:lnTo>
                  <a:lnTo>
                    <a:pt x="3121837" y="127000"/>
                  </a:lnTo>
                  <a:lnTo>
                    <a:pt x="3086201" y="83820"/>
                  </a:lnTo>
                  <a:lnTo>
                    <a:pt x="3043047" y="48260"/>
                  </a:lnTo>
                  <a:lnTo>
                    <a:pt x="3006267" y="27940"/>
                  </a:lnTo>
                  <a:lnTo>
                    <a:pt x="2993529" y="21590"/>
                  </a:lnTo>
                  <a:lnTo>
                    <a:pt x="2966758" y="12700"/>
                  </a:lnTo>
                  <a:lnTo>
                    <a:pt x="2938843" y="5080"/>
                  </a:lnTo>
                  <a:lnTo>
                    <a:pt x="2909951" y="1270"/>
                  </a:lnTo>
                  <a:lnTo>
                    <a:pt x="2880258" y="0"/>
                  </a:lnTo>
                  <a:lnTo>
                    <a:pt x="2850578" y="1270"/>
                  </a:lnTo>
                  <a:lnTo>
                    <a:pt x="2793911" y="12700"/>
                  </a:lnTo>
                  <a:lnTo>
                    <a:pt x="2741892" y="35560"/>
                  </a:lnTo>
                  <a:lnTo>
                    <a:pt x="2695689" y="67310"/>
                  </a:lnTo>
                  <a:lnTo>
                    <a:pt x="2656459" y="106680"/>
                  </a:lnTo>
                  <a:lnTo>
                    <a:pt x="2625344" y="152400"/>
                  </a:lnTo>
                  <a:lnTo>
                    <a:pt x="2603512" y="204470"/>
                  </a:lnTo>
                  <a:lnTo>
                    <a:pt x="2592184" y="261620"/>
                  </a:lnTo>
                  <a:lnTo>
                    <a:pt x="2590800" y="292100"/>
                  </a:lnTo>
                  <a:lnTo>
                    <a:pt x="2592425" y="321310"/>
                  </a:lnTo>
                  <a:lnTo>
                    <a:pt x="2604224" y="378460"/>
                  </a:lnTo>
                  <a:lnTo>
                    <a:pt x="2626449" y="430530"/>
                  </a:lnTo>
                  <a:lnTo>
                    <a:pt x="2657906" y="476250"/>
                  </a:lnTo>
                  <a:lnTo>
                    <a:pt x="2697454" y="515620"/>
                  </a:lnTo>
                  <a:lnTo>
                    <a:pt x="2743936" y="546100"/>
                  </a:lnTo>
                  <a:lnTo>
                    <a:pt x="2796184" y="567690"/>
                  </a:lnTo>
                  <a:lnTo>
                    <a:pt x="2852991" y="579120"/>
                  </a:lnTo>
                  <a:lnTo>
                    <a:pt x="2882684" y="580390"/>
                  </a:lnTo>
                  <a:lnTo>
                    <a:pt x="2912364" y="579120"/>
                  </a:lnTo>
                  <a:lnTo>
                    <a:pt x="2941193" y="575310"/>
                  </a:lnTo>
                  <a:lnTo>
                    <a:pt x="2969031" y="567690"/>
                  </a:lnTo>
                  <a:lnTo>
                    <a:pt x="2995701" y="557530"/>
                  </a:lnTo>
                  <a:lnTo>
                    <a:pt x="3005836" y="552450"/>
                  </a:lnTo>
                  <a:lnTo>
                    <a:pt x="3021063" y="544830"/>
                  </a:lnTo>
                  <a:lnTo>
                    <a:pt x="3067266" y="514350"/>
                  </a:lnTo>
                  <a:lnTo>
                    <a:pt x="3106496" y="474980"/>
                  </a:lnTo>
                  <a:lnTo>
                    <a:pt x="3137598" y="427990"/>
                  </a:lnTo>
                  <a:lnTo>
                    <a:pt x="3159429" y="375920"/>
                  </a:lnTo>
                  <a:lnTo>
                    <a:pt x="3170758" y="318770"/>
                  </a:lnTo>
                  <a:lnTo>
                    <a:pt x="3172142" y="289560"/>
                  </a:lnTo>
                  <a:close/>
                </a:path>
                <a:path w="5687059" h="3704590">
                  <a:moveTo>
                    <a:pt x="3705542" y="1889760"/>
                  </a:moveTo>
                  <a:lnTo>
                    <a:pt x="3699395" y="1831340"/>
                  </a:lnTo>
                  <a:lnTo>
                    <a:pt x="3682238" y="1776730"/>
                  </a:lnTo>
                  <a:lnTo>
                    <a:pt x="3655237" y="1727200"/>
                  </a:lnTo>
                  <a:lnTo>
                    <a:pt x="3619601" y="1684020"/>
                  </a:lnTo>
                  <a:lnTo>
                    <a:pt x="3576447" y="1648460"/>
                  </a:lnTo>
                  <a:lnTo>
                    <a:pt x="3539667" y="1628140"/>
                  </a:lnTo>
                  <a:lnTo>
                    <a:pt x="3526929" y="1621790"/>
                  </a:lnTo>
                  <a:lnTo>
                    <a:pt x="3500158" y="1612900"/>
                  </a:lnTo>
                  <a:lnTo>
                    <a:pt x="3472243" y="1605280"/>
                  </a:lnTo>
                  <a:lnTo>
                    <a:pt x="3443351" y="1601470"/>
                  </a:lnTo>
                  <a:lnTo>
                    <a:pt x="3413658" y="1600200"/>
                  </a:lnTo>
                  <a:lnTo>
                    <a:pt x="3383978" y="1601470"/>
                  </a:lnTo>
                  <a:lnTo>
                    <a:pt x="3327311" y="1612900"/>
                  </a:lnTo>
                  <a:lnTo>
                    <a:pt x="3275292" y="1635760"/>
                  </a:lnTo>
                  <a:lnTo>
                    <a:pt x="3229089" y="1667510"/>
                  </a:lnTo>
                  <a:lnTo>
                    <a:pt x="3189859" y="1706880"/>
                  </a:lnTo>
                  <a:lnTo>
                    <a:pt x="3158744" y="1752600"/>
                  </a:lnTo>
                  <a:lnTo>
                    <a:pt x="3136912" y="1804670"/>
                  </a:lnTo>
                  <a:lnTo>
                    <a:pt x="3125584" y="1861820"/>
                  </a:lnTo>
                  <a:lnTo>
                    <a:pt x="3124200" y="1892300"/>
                  </a:lnTo>
                  <a:lnTo>
                    <a:pt x="3125825" y="1921510"/>
                  </a:lnTo>
                  <a:lnTo>
                    <a:pt x="3137624" y="1978660"/>
                  </a:lnTo>
                  <a:lnTo>
                    <a:pt x="3159849" y="2030730"/>
                  </a:lnTo>
                  <a:lnTo>
                    <a:pt x="3191306" y="2076450"/>
                  </a:lnTo>
                  <a:lnTo>
                    <a:pt x="3230854" y="2115820"/>
                  </a:lnTo>
                  <a:lnTo>
                    <a:pt x="3277336" y="2146300"/>
                  </a:lnTo>
                  <a:lnTo>
                    <a:pt x="3329584" y="2167890"/>
                  </a:lnTo>
                  <a:lnTo>
                    <a:pt x="3386391" y="2179320"/>
                  </a:lnTo>
                  <a:lnTo>
                    <a:pt x="3416084" y="2180590"/>
                  </a:lnTo>
                  <a:lnTo>
                    <a:pt x="3445764" y="2179320"/>
                  </a:lnTo>
                  <a:lnTo>
                    <a:pt x="3474593" y="2175510"/>
                  </a:lnTo>
                  <a:lnTo>
                    <a:pt x="3502431" y="2167890"/>
                  </a:lnTo>
                  <a:lnTo>
                    <a:pt x="3529101" y="2157730"/>
                  </a:lnTo>
                  <a:lnTo>
                    <a:pt x="3539236" y="2152650"/>
                  </a:lnTo>
                  <a:lnTo>
                    <a:pt x="3554463" y="2145030"/>
                  </a:lnTo>
                  <a:lnTo>
                    <a:pt x="3600666" y="2114550"/>
                  </a:lnTo>
                  <a:lnTo>
                    <a:pt x="3639896" y="2075180"/>
                  </a:lnTo>
                  <a:lnTo>
                    <a:pt x="3670998" y="2028190"/>
                  </a:lnTo>
                  <a:lnTo>
                    <a:pt x="3692829" y="1976120"/>
                  </a:lnTo>
                  <a:lnTo>
                    <a:pt x="3704158" y="1918970"/>
                  </a:lnTo>
                  <a:lnTo>
                    <a:pt x="3705542" y="1889760"/>
                  </a:lnTo>
                  <a:close/>
                </a:path>
                <a:path w="5687059" h="3704590">
                  <a:moveTo>
                    <a:pt x="4315142" y="3413760"/>
                  </a:moveTo>
                  <a:lnTo>
                    <a:pt x="4308995" y="3355340"/>
                  </a:lnTo>
                  <a:lnTo>
                    <a:pt x="4291838" y="3300730"/>
                  </a:lnTo>
                  <a:lnTo>
                    <a:pt x="4264838" y="3251200"/>
                  </a:lnTo>
                  <a:lnTo>
                    <a:pt x="4229201" y="3208020"/>
                  </a:lnTo>
                  <a:lnTo>
                    <a:pt x="4186047" y="3172460"/>
                  </a:lnTo>
                  <a:lnTo>
                    <a:pt x="4149267" y="3152140"/>
                  </a:lnTo>
                  <a:lnTo>
                    <a:pt x="4136529" y="3145790"/>
                  </a:lnTo>
                  <a:lnTo>
                    <a:pt x="4109758" y="3136900"/>
                  </a:lnTo>
                  <a:lnTo>
                    <a:pt x="4081843" y="3129280"/>
                  </a:lnTo>
                  <a:lnTo>
                    <a:pt x="4052951" y="3125470"/>
                  </a:lnTo>
                  <a:lnTo>
                    <a:pt x="4023258" y="3124200"/>
                  </a:lnTo>
                  <a:lnTo>
                    <a:pt x="3993578" y="3125470"/>
                  </a:lnTo>
                  <a:lnTo>
                    <a:pt x="3936911" y="3136900"/>
                  </a:lnTo>
                  <a:lnTo>
                    <a:pt x="3884892" y="3159760"/>
                  </a:lnTo>
                  <a:lnTo>
                    <a:pt x="3838689" y="3191510"/>
                  </a:lnTo>
                  <a:lnTo>
                    <a:pt x="3799459" y="3230880"/>
                  </a:lnTo>
                  <a:lnTo>
                    <a:pt x="3768344" y="3276600"/>
                  </a:lnTo>
                  <a:lnTo>
                    <a:pt x="3746512" y="3328670"/>
                  </a:lnTo>
                  <a:lnTo>
                    <a:pt x="3735184" y="3385820"/>
                  </a:lnTo>
                  <a:lnTo>
                    <a:pt x="3733800" y="3416300"/>
                  </a:lnTo>
                  <a:lnTo>
                    <a:pt x="3735425" y="3445510"/>
                  </a:lnTo>
                  <a:lnTo>
                    <a:pt x="3747224" y="3502660"/>
                  </a:lnTo>
                  <a:lnTo>
                    <a:pt x="3769449" y="3554730"/>
                  </a:lnTo>
                  <a:lnTo>
                    <a:pt x="3800906" y="3600450"/>
                  </a:lnTo>
                  <a:lnTo>
                    <a:pt x="3840454" y="3639820"/>
                  </a:lnTo>
                  <a:lnTo>
                    <a:pt x="3886936" y="3670300"/>
                  </a:lnTo>
                  <a:lnTo>
                    <a:pt x="3939184" y="3691890"/>
                  </a:lnTo>
                  <a:lnTo>
                    <a:pt x="3995991" y="3703320"/>
                  </a:lnTo>
                  <a:lnTo>
                    <a:pt x="4025684" y="3704590"/>
                  </a:lnTo>
                  <a:lnTo>
                    <a:pt x="4055364" y="3703320"/>
                  </a:lnTo>
                  <a:lnTo>
                    <a:pt x="4084193" y="3699510"/>
                  </a:lnTo>
                  <a:lnTo>
                    <a:pt x="4112031" y="3691890"/>
                  </a:lnTo>
                  <a:lnTo>
                    <a:pt x="4138701" y="3681730"/>
                  </a:lnTo>
                  <a:lnTo>
                    <a:pt x="4148836" y="3676650"/>
                  </a:lnTo>
                  <a:lnTo>
                    <a:pt x="4164063" y="3669030"/>
                  </a:lnTo>
                  <a:lnTo>
                    <a:pt x="4210266" y="3638550"/>
                  </a:lnTo>
                  <a:lnTo>
                    <a:pt x="4249496" y="3599180"/>
                  </a:lnTo>
                  <a:lnTo>
                    <a:pt x="4280598" y="3552190"/>
                  </a:lnTo>
                  <a:lnTo>
                    <a:pt x="4302430" y="3500120"/>
                  </a:lnTo>
                  <a:lnTo>
                    <a:pt x="4313758" y="3442970"/>
                  </a:lnTo>
                  <a:lnTo>
                    <a:pt x="4315142" y="3413760"/>
                  </a:lnTo>
                  <a:close/>
                </a:path>
                <a:path w="5687059" h="3704590">
                  <a:moveTo>
                    <a:pt x="4696142" y="746760"/>
                  </a:moveTo>
                  <a:lnTo>
                    <a:pt x="4689995" y="688340"/>
                  </a:lnTo>
                  <a:lnTo>
                    <a:pt x="4672838" y="633730"/>
                  </a:lnTo>
                  <a:lnTo>
                    <a:pt x="4645838" y="584200"/>
                  </a:lnTo>
                  <a:lnTo>
                    <a:pt x="4610201" y="541020"/>
                  </a:lnTo>
                  <a:lnTo>
                    <a:pt x="4567047" y="505460"/>
                  </a:lnTo>
                  <a:lnTo>
                    <a:pt x="4530268" y="485140"/>
                  </a:lnTo>
                  <a:lnTo>
                    <a:pt x="4517529" y="478790"/>
                  </a:lnTo>
                  <a:lnTo>
                    <a:pt x="4490758" y="469900"/>
                  </a:lnTo>
                  <a:lnTo>
                    <a:pt x="4462843" y="462280"/>
                  </a:lnTo>
                  <a:lnTo>
                    <a:pt x="4433951" y="458470"/>
                  </a:lnTo>
                  <a:lnTo>
                    <a:pt x="4404258" y="457200"/>
                  </a:lnTo>
                  <a:lnTo>
                    <a:pt x="4374578" y="458470"/>
                  </a:lnTo>
                  <a:lnTo>
                    <a:pt x="4317911" y="469900"/>
                  </a:lnTo>
                  <a:lnTo>
                    <a:pt x="4265892" y="492760"/>
                  </a:lnTo>
                  <a:lnTo>
                    <a:pt x="4219689" y="524510"/>
                  </a:lnTo>
                  <a:lnTo>
                    <a:pt x="4180459" y="563880"/>
                  </a:lnTo>
                  <a:lnTo>
                    <a:pt x="4149344" y="609600"/>
                  </a:lnTo>
                  <a:lnTo>
                    <a:pt x="4127512" y="661670"/>
                  </a:lnTo>
                  <a:lnTo>
                    <a:pt x="4116184" y="718820"/>
                  </a:lnTo>
                  <a:lnTo>
                    <a:pt x="4114800" y="749300"/>
                  </a:lnTo>
                  <a:lnTo>
                    <a:pt x="4116425" y="778510"/>
                  </a:lnTo>
                  <a:lnTo>
                    <a:pt x="4128224" y="835660"/>
                  </a:lnTo>
                  <a:lnTo>
                    <a:pt x="4150449" y="887730"/>
                  </a:lnTo>
                  <a:lnTo>
                    <a:pt x="4181906" y="933450"/>
                  </a:lnTo>
                  <a:lnTo>
                    <a:pt x="4221454" y="972820"/>
                  </a:lnTo>
                  <a:lnTo>
                    <a:pt x="4267936" y="1003300"/>
                  </a:lnTo>
                  <a:lnTo>
                    <a:pt x="4320184" y="1024890"/>
                  </a:lnTo>
                  <a:lnTo>
                    <a:pt x="4376991" y="1036320"/>
                  </a:lnTo>
                  <a:lnTo>
                    <a:pt x="4406684" y="1037590"/>
                  </a:lnTo>
                  <a:lnTo>
                    <a:pt x="4436364" y="1036320"/>
                  </a:lnTo>
                  <a:lnTo>
                    <a:pt x="4465193" y="1032510"/>
                  </a:lnTo>
                  <a:lnTo>
                    <a:pt x="4493031" y="1024890"/>
                  </a:lnTo>
                  <a:lnTo>
                    <a:pt x="4519701" y="1014730"/>
                  </a:lnTo>
                  <a:lnTo>
                    <a:pt x="4529836" y="1009650"/>
                  </a:lnTo>
                  <a:lnTo>
                    <a:pt x="4545063" y="1002030"/>
                  </a:lnTo>
                  <a:lnTo>
                    <a:pt x="4591266" y="971550"/>
                  </a:lnTo>
                  <a:lnTo>
                    <a:pt x="4630483" y="932180"/>
                  </a:lnTo>
                  <a:lnTo>
                    <a:pt x="4661598" y="885190"/>
                  </a:lnTo>
                  <a:lnTo>
                    <a:pt x="4683430" y="833120"/>
                  </a:lnTo>
                  <a:lnTo>
                    <a:pt x="4694758" y="775970"/>
                  </a:lnTo>
                  <a:lnTo>
                    <a:pt x="4696142" y="746760"/>
                  </a:lnTo>
                  <a:close/>
                </a:path>
                <a:path w="5687059" h="3704590">
                  <a:moveTo>
                    <a:pt x="5686742" y="1965960"/>
                  </a:moveTo>
                  <a:lnTo>
                    <a:pt x="5680595" y="1907540"/>
                  </a:lnTo>
                  <a:lnTo>
                    <a:pt x="5663438" y="1852930"/>
                  </a:lnTo>
                  <a:lnTo>
                    <a:pt x="5636438" y="1803400"/>
                  </a:lnTo>
                  <a:lnTo>
                    <a:pt x="5600801" y="1760220"/>
                  </a:lnTo>
                  <a:lnTo>
                    <a:pt x="5557647" y="1724660"/>
                  </a:lnTo>
                  <a:lnTo>
                    <a:pt x="5520868" y="1704340"/>
                  </a:lnTo>
                  <a:lnTo>
                    <a:pt x="5508129" y="1697990"/>
                  </a:lnTo>
                  <a:lnTo>
                    <a:pt x="5481358" y="1689100"/>
                  </a:lnTo>
                  <a:lnTo>
                    <a:pt x="5453443" y="1681480"/>
                  </a:lnTo>
                  <a:lnTo>
                    <a:pt x="5424551" y="1677670"/>
                  </a:lnTo>
                  <a:lnTo>
                    <a:pt x="5394858" y="1676400"/>
                  </a:lnTo>
                  <a:lnTo>
                    <a:pt x="5365178" y="1677670"/>
                  </a:lnTo>
                  <a:lnTo>
                    <a:pt x="5308511" y="1689100"/>
                  </a:lnTo>
                  <a:lnTo>
                    <a:pt x="5256492" y="1711960"/>
                  </a:lnTo>
                  <a:lnTo>
                    <a:pt x="5210289" y="1743710"/>
                  </a:lnTo>
                  <a:lnTo>
                    <a:pt x="5171046" y="1783080"/>
                  </a:lnTo>
                  <a:lnTo>
                    <a:pt x="5139944" y="1828800"/>
                  </a:lnTo>
                  <a:lnTo>
                    <a:pt x="5118112" y="1880870"/>
                  </a:lnTo>
                  <a:lnTo>
                    <a:pt x="5106784" y="1938020"/>
                  </a:lnTo>
                  <a:lnTo>
                    <a:pt x="5105400" y="1968500"/>
                  </a:lnTo>
                  <a:lnTo>
                    <a:pt x="5107025" y="1997710"/>
                  </a:lnTo>
                  <a:lnTo>
                    <a:pt x="5118824" y="2054860"/>
                  </a:lnTo>
                  <a:lnTo>
                    <a:pt x="5141049" y="2106930"/>
                  </a:lnTo>
                  <a:lnTo>
                    <a:pt x="5172507" y="2152650"/>
                  </a:lnTo>
                  <a:lnTo>
                    <a:pt x="5212054" y="2192020"/>
                  </a:lnTo>
                  <a:lnTo>
                    <a:pt x="5258536" y="2222500"/>
                  </a:lnTo>
                  <a:lnTo>
                    <a:pt x="5310784" y="2244090"/>
                  </a:lnTo>
                  <a:lnTo>
                    <a:pt x="5367591" y="2255520"/>
                  </a:lnTo>
                  <a:lnTo>
                    <a:pt x="5397284" y="2256790"/>
                  </a:lnTo>
                  <a:lnTo>
                    <a:pt x="5426964" y="2255520"/>
                  </a:lnTo>
                  <a:lnTo>
                    <a:pt x="5455793" y="2251710"/>
                  </a:lnTo>
                  <a:lnTo>
                    <a:pt x="5483631" y="2244090"/>
                  </a:lnTo>
                  <a:lnTo>
                    <a:pt x="5510301" y="2233930"/>
                  </a:lnTo>
                  <a:lnTo>
                    <a:pt x="5520436" y="2228850"/>
                  </a:lnTo>
                  <a:lnTo>
                    <a:pt x="5535663" y="2221230"/>
                  </a:lnTo>
                  <a:lnTo>
                    <a:pt x="5581866" y="2190750"/>
                  </a:lnTo>
                  <a:lnTo>
                    <a:pt x="5621096" y="2151380"/>
                  </a:lnTo>
                  <a:lnTo>
                    <a:pt x="5652198" y="2104390"/>
                  </a:lnTo>
                  <a:lnTo>
                    <a:pt x="5674030" y="2052320"/>
                  </a:lnTo>
                  <a:lnTo>
                    <a:pt x="5685358" y="1995170"/>
                  </a:lnTo>
                  <a:lnTo>
                    <a:pt x="5686742" y="1965960"/>
                  </a:lnTo>
                  <a:close/>
                </a:path>
              </a:pathLst>
            </a:custGeom>
            <a:solidFill>
              <a:srgbClr val="000000"/>
            </a:solidFill>
          </p:spPr>
          <p:txBody>
            <a:bodyPr wrap="square" lIns="0" tIns="0" rIns="0" bIns="0" rtlCol="0"/>
            <a:lstStyle/>
            <a:p>
              <a:endParaRPr/>
            </a:p>
          </p:txBody>
        </p:sp>
      </p:grpSp>
      <p:sp>
        <p:nvSpPr>
          <p:cNvPr id="20" name="Slide Number Placeholder 19">
            <a:extLst>
              <a:ext uri="{FF2B5EF4-FFF2-40B4-BE49-F238E27FC236}">
                <a16:creationId xmlns:a16="http://schemas.microsoft.com/office/drawing/2014/main" id="{6DD4FC43-9FD0-DB4A-3A68-B0F937B04FC2}"/>
              </a:ext>
            </a:extLst>
          </p:cNvPr>
          <p:cNvSpPr>
            <a:spLocks noGrp="1"/>
          </p:cNvSpPr>
          <p:nvPr>
            <p:ph type="sldNum" sz="quarter" idx="11"/>
          </p:nvPr>
        </p:nvSpPr>
        <p:spPr/>
        <p:txBody>
          <a:bodyPr/>
          <a:lstStyle/>
          <a:p>
            <a:fld id="{009375D7-070A-4959-9224-FB5E66F2B1B3}" type="slidenum">
              <a:rPr lang="en-AU" smtClean="0"/>
              <a:pPr/>
              <a:t>17</a:t>
            </a:fld>
            <a:endParaRPr lang="en-AU" dirty="0"/>
          </a:p>
        </p:txBody>
      </p:sp>
      <p:sp>
        <p:nvSpPr>
          <p:cNvPr id="21" name="Footer Placeholder 20">
            <a:extLst>
              <a:ext uri="{FF2B5EF4-FFF2-40B4-BE49-F238E27FC236}">
                <a16:creationId xmlns:a16="http://schemas.microsoft.com/office/drawing/2014/main" id="{682A021E-A49C-A34E-AAF9-F8D641565102}"/>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3876979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03A5542-05A1-DCA5-FDBB-B4E174F8898A}"/>
              </a:ext>
            </a:extLst>
          </p:cNvPr>
          <p:cNvSpPr>
            <a:spLocks noGrp="1"/>
          </p:cNvSpPr>
          <p:nvPr>
            <p:ph type="title"/>
          </p:nvPr>
        </p:nvSpPr>
        <p:spPr/>
        <p:txBody>
          <a:bodyPr/>
          <a:lstStyle/>
          <a:p>
            <a:r>
              <a:rPr lang="en-US" dirty="0"/>
              <a:t>Types of Networks and Graphs</a:t>
            </a:r>
          </a:p>
        </p:txBody>
      </p:sp>
      <p:sp>
        <p:nvSpPr>
          <p:cNvPr id="7" name="Content Placeholder 6">
            <a:extLst>
              <a:ext uri="{FF2B5EF4-FFF2-40B4-BE49-F238E27FC236}">
                <a16:creationId xmlns:a16="http://schemas.microsoft.com/office/drawing/2014/main" id="{614C9646-3385-37B3-CD65-2310455BE46D}"/>
              </a:ext>
            </a:extLst>
          </p:cNvPr>
          <p:cNvSpPr>
            <a:spLocks noGrp="1"/>
          </p:cNvSpPr>
          <p:nvPr>
            <p:ph idx="1"/>
          </p:nvPr>
        </p:nvSpPr>
        <p:spPr/>
        <p:txBody>
          <a:bodyPr>
            <a:normAutofit/>
          </a:bodyPr>
          <a:lstStyle/>
          <a:p>
            <a:pPr marL="12700">
              <a:spcBef>
                <a:spcPts val="855"/>
              </a:spcBef>
              <a:buClr>
                <a:srgbClr val="F0AD00"/>
              </a:buClr>
              <a:buSzPct val="81250"/>
              <a:buNone/>
              <a:tabLst>
                <a:tab pos="332105" algn="l"/>
                <a:tab pos="332740" algn="l"/>
              </a:tabLst>
            </a:pPr>
            <a:r>
              <a:rPr lang="en-US" sz="2000" b="1" spc="-10" dirty="0">
                <a:cs typeface="Calibri"/>
              </a:rPr>
              <a:t>Graphs </a:t>
            </a:r>
            <a:r>
              <a:rPr lang="en-US" sz="2000" b="1" spc="-5" dirty="0">
                <a:cs typeface="Calibri"/>
              </a:rPr>
              <a:t>(also</a:t>
            </a:r>
            <a:r>
              <a:rPr lang="en-US" sz="2000" b="1" spc="5" dirty="0">
                <a:cs typeface="Calibri"/>
              </a:rPr>
              <a:t> </a:t>
            </a:r>
            <a:r>
              <a:rPr lang="en-US" sz="2000" b="1" spc="-5" dirty="0">
                <a:cs typeface="Calibri"/>
              </a:rPr>
              <a:t>known</a:t>
            </a:r>
            <a:r>
              <a:rPr lang="en-US" sz="2000" b="1" spc="-10" dirty="0">
                <a:cs typeface="Calibri"/>
              </a:rPr>
              <a:t> </a:t>
            </a:r>
            <a:r>
              <a:rPr lang="en-US" sz="2000" b="1" spc="-5" dirty="0">
                <a:cs typeface="Calibri"/>
              </a:rPr>
              <a:t>as </a:t>
            </a:r>
            <a:r>
              <a:rPr lang="en-US" sz="2000" b="1" spc="-15" dirty="0">
                <a:cs typeface="Calibri"/>
              </a:rPr>
              <a:t>N</a:t>
            </a:r>
            <a:r>
              <a:rPr lang="en-US" altLang="zh-CN" sz="2000" b="1" spc="-15" dirty="0">
                <a:cs typeface="Calibri"/>
              </a:rPr>
              <a:t>etworks</a:t>
            </a:r>
            <a:r>
              <a:rPr lang="en-US" sz="2000" b="1" spc="-15" dirty="0">
                <a:cs typeface="Calibri"/>
              </a:rPr>
              <a:t>):</a:t>
            </a:r>
          </a:p>
          <a:p>
            <a:pPr marL="12700">
              <a:spcBef>
                <a:spcPts val="855"/>
              </a:spcBef>
              <a:buClr>
                <a:srgbClr val="F0AD00"/>
              </a:buClr>
              <a:buSzPct val="81250"/>
              <a:buNone/>
              <a:tabLst>
                <a:tab pos="332105" algn="l"/>
                <a:tab pos="332740" algn="l"/>
              </a:tabLst>
            </a:pPr>
            <a:endParaRPr lang="en-US" sz="2000" dirty="0">
              <a:cs typeface="Calibri"/>
            </a:endParaRPr>
          </a:p>
          <a:p>
            <a:pPr marL="395075" indent="-274955">
              <a:spcBef>
                <a:spcPts val="665"/>
              </a:spcBef>
              <a:buFont typeface="Wingdings"/>
              <a:buChar char=""/>
              <a:tabLst>
                <a:tab pos="625475" algn="l"/>
              </a:tabLst>
            </a:pPr>
            <a:r>
              <a:rPr lang="en-US" sz="2000" b="1" spc="-5" dirty="0">
                <a:solidFill>
                  <a:srgbClr val="60B5CC"/>
                </a:solidFill>
                <a:cs typeface="Calibri"/>
              </a:rPr>
              <a:t>Social</a:t>
            </a:r>
            <a:r>
              <a:rPr lang="en-US" sz="2000" b="1" spc="-15" dirty="0">
                <a:solidFill>
                  <a:srgbClr val="60B5CC"/>
                </a:solidFill>
                <a:cs typeface="Calibri"/>
              </a:rPr>
              <a:t> </a:t>
            </a:r>
            <a:r>
              <a:rPr lang="en-US" sz="2000" b="1" spc="-10" dirty="0">
                <a:solidFill>
                  <a:srgbClr val="60B5CC"/>
                </a:solidFill>
                <a:cs typeface="Calibri"/>
              </a:rPr>
              <a:t>networks:</a:t>
            </a:r>
            <a:endParaRPr lang="en-US" sz="2000" dirty="0">
              <a:cs typeface="Calibri"/>
            </a:endParaRPr>
          </a:p>
          <a:p>
            <a:pPr marL="890269" lvl="2" indent="-229235">
              <a:spcBef>
                <a:spcPts val="640"/>
              </a:spcBef>
              <a:buClr>
                <a:srgbClr val="E66C7D"/>
              </a:buClr>
              <a:buFont typeface="Wingdings"/>
              <a:buChar char=""/>
              <a:tabLst>
                <a:tab pos="890269" algn="l"/>
              </a:tabLst>
            </a:pPr>
            <a:r>
              <a:rPr lang="en-US" b="1" spc="-5" dirty="0">
                <a:solidFill>
                  <a:srgbClr val="60B5CC"/>
                </a:solidFill>
                <a:cs typeface="Calibri"/>
              </a:rPr>
              <a:t>Society </a:t>
            </a:r>
            <a:r>
              <a:rPr lang="en-US" spc="-5" dirty="0">
                <a:cs typeface="Calibri"/>
              </a:rPr>
              <a:t>is</a:t>
            </a:r>
            <a:r>
              <a:rPr lang="en-US" spc="-10" dirty="0">
                <a:cs typeface="Calibri"/>
              </a:rPr>
              <a:t> </a:t>
            </a:r>
            <a:r>
              <a:rPr lang="en-US" dirty="0">
                <a:cs typeface="Calibri"/>
              </a:rPr>
              <a:t>a</a:t>
            </a:r>
            <a:r>
              <a:rPr lang="en-US" spc="-5" dirty="0">
                <a:cs typeface="Calibri"/>
              </a:rPr>
              <a:t> </a:t>
            </a:r>
            <a:r>
              <a:rPr lang="en-US" spc="-10" dirty="0">
                <a:cs typeface="Calibri"/>
              </a:rPr>
              <a:t>collection</a:t>
            </a:r>
            <a:r>
              <a:rPr lang="en-US" dirty="0">
                <a:cs typeface="Calibri"/>
              </a:rPr>
              <a:t> </a:t>
            </a:r>
            <a:r>
              <a:rPr lang="en-US" spc="-5" dirty="0">
                <a:cs typeface="Calibri"/>
              </a:rPr>
              <a:t>of</a:t>
            </a:r>
            <a:r>
              <a:rPr lang="en-US" dirty="0">
                <a:cs typeface="Calibri"/>
              </a:rPr>
              <a:t> </a:t>
            </a:r>
            <a:r>
              <a:rPr lang="en-US" spc="-5" dirty="0">
                <a:cs typeface="Calibri"/>
              </a:rPr>
              <a:t>7+</a:t>
            </a:r>
            <a:r>
              <a:rPr lang="en-US" dirty="0">
                <a:cs typeface="Calibri"/>
              </a:rPr>
              <a:t> </a:t>
            </a:r>
            <a:r>
              <a:rPr lang="en-US" spc="-5" dirty="0">
                <a:cs typeface="Calibri"/>
              </a:rPr>
              <a:t>billion individuals</a:t>
            </a:r>
            <a:endParaRPr lang="en-US" dirty="0">
              <a:cs typeface="Calibri"/>
            </a:endParaRPr>
          </a:p>
          <a:p>
            <a:pPr marL="395075" indent="-274955">
              <a:spcBef>
                <a:spcPts val="610"/>
              </a:spcBef>
              <a:buFont typeface="Wingdings"/>
              <a:buChar char=""/>
              <a:tabLst>
                <a:tab pos="625475" algn="l"/>
              </a:tabLst>
            </a:pPr>
            <a:r>
              <a:rPr lang="en-US" sz="2000" b="1" spc="-10" dirty="0">
                <a:solidFill>
                  <a:srgbClr val="60B5CC"/>
                </a:solidFill>
                <a:cs typeface="Calibri"/>
              </a:rPr>
              <a:t>Communication </a:t>
            </a:r>
            <a:r>
              <a:rPr lang="en-US" sz="2000" b="1" spc="-5" dirty="0">
                <a:solidFill>
                  <a:srgbClr val="60B5CC"/>
                </a:solidFill>
                <a:cs typeface="Calibri"/>
              </a:rPr>
              <a:t>and </a:t>
            </a:r>
            <a:r>
              <a:rPr lang="en-US" sz="2000" b="1" spc="-10" dirty="0">
                <a:solidFill>
                  <a:srgbClr val="60B5CC"/>
                </a:solidFill>
                <a:cs typeface="Calibri"/>
              </a:rPr>
              <a:t>transactions:</a:t>
            </a:r>
            <a:endParaRPr lang="en-US" sz="2000" dirty="0">
              <a:cs typeface="Calibri"/>
            </a:endParaRPr>
          </a:p>
          <a:p>
            <a:pPr marL="890269" lvl="2" indent="-229235">
              <a:spcBef>
                <a:spcPts val="640"/>
              </a:spcBef>
              <a:buClr>
                <a:srgbClr val="E66C7D"/>
              </a:buClr>
              <a:buFont typeface="Wingdings"/>
              <a:buChar char=""/>
              <a:tabLst>
                <a:tab pos="890269" algn="l"/>
              </a:tabLst>
            </a:pPr>
            <a:r>
              <a:rPr lang="en-US" spc="-10" dirty="0">
                <a:cs typeface="Calibri"/>
              </a:rPr>
              <a:t>Electronic</a:t>
            </a:r>
            <a:r>
              <a:rPr lang="en-US" spc="-5" dirty="0">
                <a:cs typeface="Calibri"/>
              </a:rPr>
              <a:t> devices,</a:t>
            </a:r>
            <a:r>
              <a:rPr lang="en-US" spc="5" dirty="0">
                <a:cs typeface="Calibri"/>
              </a:rPr>
              <a:t> </a:t>
            </a:r>
            <a:r>
              <a:rPr lang="en-US" spc="-5" dirty="0">
                <a:cs typeface="Calibri"/>
              </a:rPr>
              <a:t>phone</a:t>
            </a:r>
            <a:r>
              <a:rPr lang="en-US" spc="5" dirty="0">
                <a:cs typeface="Calibri"/>
              </a:rPr>
              <a:t> </a:t>
            </a:r>
            <a:r>
              <a:rPr lang="en-US" spc="-10" dirty="0">
                <a:cs typeface="Calibri"/>
              </a:rPr>
              <a:t>calls,</a:t>
            </a:r>
            <a:r>
              <a:rPr lang="en-US" spc="5" dirty="0">
                <a:cs typeface="Calibri"/>
              </a:rPr>
              <a:t> </a:t>
            </a:r>
            <a:r>
              <a:rPr lang="en-US" spc="-5" dirty="0">
                <a:cs typeface="Calibri"/>
              </a:rPr>
              <a:t>financial </a:t>
            </a:r>
            <a:r>
              <a:rPr lang="en-US" spc="-10" dirty="0">
                <a:cs typeface="Calibri"/>
              </a:rPr>
              <a:t>transactions</a:t>
            </a:r>
            <a:endParaRPr lang="en-US" dirty="0">
              <a:cs typeface="Calibri"/>
            </a:endParaRPr>
          </a:p>
          <a:p>
            <a:pPr marL="395075" indent="-274955">
              <a:spcBef>
                <a:spcPts val="630"/>
              </a:spcBef>
              <a:buFont typeface="Wingdings"/>
              <a:buChar char=""/>
              <a:tabLst>
                <a:tab pos="625475" algn="l"/>
              </a:tabLst>
            </a:pPr>
            <a:r>
              <a:rPr lang="en-US" sz="2000" b="1" spc="-5" dirty="0">
                <a:solidFill>
                  <a:srgbClr val="60B5CC"/>
                </a:solidFill>
                <a:cs typeface="Calibri"/>
              </a:rPr>
              <a:t>Biomedicine:</a:t>
            </a:r>
            <a:endParaRPr lang="en-US" sz="2000" dirty="0">
              <a:cs typeface="Calibri"/>
            </a:endParaRPr>
          </a:p>
          <a:p>
            <a:pPr marL="890269" lvl="2" indent="-229235">
              <a:spcBef>
                <a:spcPts val="640"/>
              </a:spcBef>
              <a:buClr>
                <a:srgbClr val="E66C7D"/>
              </a:buClr>
              <a:buFont typeface="Wingdings"/>
              <a:buChar char=""/>
              <a:tabLst>
                <a:tab pos="890269" algn="l"/>
              </a:tabLst>
            </a:pPr>
            <a:r>
              <a:rPr lang="en-US" spc="-10" dirty="0">
                <a:cs typeface="Calibri"/>
              </a:rPr>
              <a:t>Interactions</a:t>
            </a:r>
            <a:r>
              <a:rPr lang="en-US" spc="-15" dirty="0">
                <a:cs typeface="Calibri"/>
              </a:rPr>
              <a:t> </a:t>
            </a:r>
            <a:r>
              <a:rPr lang="en-US" spc="-5" dirty="0">
                <a:cs typeface="Calibri"/>
              </a:rPr>
              <a:t>between</a:t>
            </a:r>
            <a:r>
              <a:rPr lang="en-US" spc="-10" dirty="0">
                <a:cs typeface="Calibri"/>
              </a:rPr>
              <a:t> </a:t>
            </a:r>
            <a:r>
              <a:rPr lang="en-US" b="1" spc="-10" dirty="0">
                <a:solidFill>
                  <a:srgbClr val="60B5CC"/>
                </a:solidFill>
                <a:cs typeface="Calibri"/>
              </a:rPr>
              <a:t>genes/proteins</a:t>
            </a:r>
            <a:r>
              <a:rPr lang="en-US" b="1" dirty="0">
                <a:solidFill>
                  <a:srgbClr val="60B5CC"/>
                </a:solidFill>
                <a:cs typeface="Calibri"/>
              </a:rPr>
              <a:t> </a:t>
            </a:r>
            <a:r>
              <a:rPr lang="en-US" spc="-15" dirty="0">
                <a:cs typeface="Calibri"/>
              </a:rPr>
              <a:t>regulate</a:t>
            </a:r>
            <a:r>
              <a:rPr lang="en-US" spc="-10" dirty="0">
                <a:cs typeface="Calibri"/>
              </a:rPr>
              <a:t> </a:t>
            </a:r>
            <a:r>
              <a:rPr lang="en-US" spc="-20" dirty="0">
                <a:cs typeface="Calibri"/>
              </a:rPr>
              <a:t>life</a:t>
            </a:r>
            <a:endParaRPr lang="en-US" dirty="0">
              <a:cs typeface="Calibri"/>
            </a:endParaRPr>
          </a:p>
          <a:p>
            <a:pPr marL="395075" indent="-274955">
              <a:spcBef>
                <a:spcPts val="610"/>
              </a:spcBef>
              <a:buFont typeface="Wingdings"/>
              <a:buChar char=""/>
              <a:tabLst>
                <a:tab pos="625475" algn="l"/>
              </a:tabLst>
            </a:pPr>
            <a:r>
              <a:rPr lang="en-US" sz="2000" b="1" spc="-10" dirty="0">
                <a:solidFill>
                  <a:srgbClr val="60B5CC"/>
                </a:solidFill>
                <a:cs typeface="Calibri"/>
              </a:rPr>
              <a:t>Brain</a:t>
            </a:r>
            <a:r>
              <a:rPr lang="en-US" sz="2000" b="1" spc="-20" dirty="0">
                <a:solidFill>
                  <a:srgbClr val="60B5CC"/>
                </a:solidFill>
                <a:cs typeface="Calibri"/>
              </a:rPr>
              <a:t> </a:t>
            </a:r>
            <a:r>
              <a:rPr lang="en-US" sz="2000" b="1" spc="-5" dirty="0">
                <a:solidFill>
                  <a:srgbClr val="60B5CC"/>
                </a:solidFill>
                <a:cs typeface="Calibri"/>
              </a:rPr>
              <a:t>connections:</a:t>
            </a:r>
            <a:endParaRPr lang="en-US" sz="2000" dirty="0">
              <a:cs typeface="Calibri"/>
            </a:endParaRPr>
          </a:p>
          <a:p>
            <a:pPr marL="890269" marR="5080" lvl="2">
              <a:lnSpc>
                <a:spcPts val="2810"/>
              </a:lnSpc>
              <a:spcBef>
                <a:spcPts val="790"/>
              </a:spcBef>
              <a:buClr>
                <a:srgbClr val="E66C7D"/>
              </a:buClr>
              <a:buFont typeface="Wingdings"/>
              <a:buChar char=""/>
              <a:tabLst>
                <a:tab pos="890269" algn="l"/>
              </a:tabLst>
            </a:pPr>
            <a:r>
              <a:rPr lang="en-US" spc="-5" dirty="0">
                <a:cs typeface="Calibri"/>
              </a:rPr>
              <a:t>Our </a:t>
            </a:r>
            <a:r>
              <a:rPr lang="en-US" b="1" spc="-5" dirty="0">
                <a:solidFill>
                  <a:srgbClr val="60B5CC"/>
                </a:solidFill>
                <a:cs typeface="Calibri"/>
              </a:rPr>
              <a:t>thoughts </a:t>
            </a:r>
            <a:r>
              <a:rPr lang="en-US" spc="-15" dirty="0">
                <a:cs typeface="Calibri"/>
              </a:rPr>
              <a:t>are </a:t>
            </a:r>
            <a:r>
              <a:rPr lang="en-US" dirty="0">
                <a:cs typeface="Calibri"/>
              </a:rPr>
              <a:t>hidden </a:t>
            </a:r>
            <a:r>
              <a:rPr lang="en-US" spc="-5" dirty="0">
                <a:cs typeface="Calibri"/>
              </a:rPr>
              <a:t>in the connections between billions </a:t>
            </a:r>
            <a:r>
              <a:rPr lang="en-US" spc="-530" dirty="0">
                <a:cs typeface="Calibri"/>
              </a:rPr>
              <a:t> </a:t>
            </a:r>
            <a:r>
              <a:rPr lang="en-US" spc="-5" dirty="0">
                <a:cs typeface="Calibri"/>
              </a:rPr>
              <a:t>of</a:t>
            </a:r>
            <a:r>
              <a:rPr lang="en-US" spc="-10" dirty="0">
                <a:cs typeface="Calibri"/>
              </a:rPr>
              <a:t> neurons</a:t>
            </a:r>
          </a:p>
          <a:p>
            <a:pPr marL="395075" indent="-274955">
              <a:spcBef>
                <a:spcPts val="610"/>
              </a:spcBef>
              <a:buFont typeface="Wingdings"/>
              <a:buChar char=""/>
              <a:tabLst>
                <a:tab pos="625475" algn="l"/>
              </a:tabLst>
            </a:pPr>
            <a:r>
              <a:rPr lang="en-US" sz="2000" b="1" spc="-10" dirty="0">
                <a:solidFill>
                  <a:srgbClr val="60B5CC"/>
                </a:solidFill>
                <a:cs typeface="Calibri"/>
              </a:rPr>
              <a:t>. . .</a:t>
            </a:r>
            <a:endParaRPr lang="en-US" sz="2000" b="1" dirty="0">
              <a:cs typeface="Calibri"/>
            </a:endParaRPr>
          </a:p>
          <a:p>
            <a:pPr marL="661669" marR="5080" lvl="2" indent="0">
              <a:lnSpc>
                <a:spcPts val="2810"/>
              </a:lnSpc>
              <a:spcBef>
                <a:spcPts val="790"/>
              </a:spcBef>
              <a:buClr>
                <a:srgbClr val="E66C7D"/>
              </a:buClr>
              <a:buNone/>
              <a:tabLst>
                <a:tab pos="890269" algn="l"/>
              </a:tabLst>
            </a:pPr>
            <a:endParaRPr lang="en-US" dirty="0">
              <a:cs typeface="Calibri"/>
            </a:endParaRPr>
          </a:p>
          <a:p>
            <a:pPr marL="1800" lvl="1" indent="0">
              <a:buNone/>
            </a:pPr>
            <a:endParaRPr lang="en-US" sz="1600" dirty="0"/>
          </a:p>
        </p:txBody>
      </p:sp>
      <p:sp>
        <p:nvSpPr>
          <p:cNvPr id="2" name="Slide Number Placeholder 1">
            <a:extLst>
              <a:ext uri="{FF2B5EF4-FFF2-40B4-BE49-F238E27FC236}">
                <a16:creationId xmlns:a16="http://schemas.microsoft.com/office/drawing/2014/main" id="{80D75A51-CAE0-15A3-C1A8-61C4A863055F}"/>
              </a:ext>
            </a:extLst>
          </p:cNvPr>
          <p:cNvSpPr>
            <a:spLocks noGrp="1"/>
          </p:cNvSpPr>
          <p:nvPr>
            <p:ph type="sldNum" sz="quarter" idx="11"/>
          </p:nvPr>
        </p:nvSpPr>
        <p:spPr/>
        <p:txBody>
          <a:bodyPr/>
          <a:lstStyle/>
          <a:p>
            <a:fld id="{009375D7-070A-4959-9224-FB5E66F2B1B3}" type="slidenum">
              <a:rPr lang="en-AU" smtClean="0"/>
              <a:pPr/>
              <a:t>18</a:t>
            </a:fld>
            <a:endParaRPr lang="en-AU" dirty="0"/>
          </a:p>
        </p:txBody>
      </p:sp>
      <p:sp>
        <p:nvSpPr>
          <p:cNvPr id="3" name="Footer Placeholder 2">
            <a:extLst>
              <a:ext uri="{FF2B5EF4-FFF2-40B4-BE49-F238E27FC236}">
                <a16:creationId xmlns:a16="http://schemas.microsoft.com/office/drawing/2014/main" id="{E689E809-B969-521E-C5A8-7E4F80B50A62}"/>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107033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a:extLst>
              <a:ext uri="{FF2B5EF4-FFF2-40B4-BE49-F238E27FC236}">
                <a16:creationId xmlns:a16="http://schemas.microsoft.com/office/drawing/2014/main" id="{2578C1CE-DAC7-EA9A-9BB8-5D3316A4AF46}"/>
              </a:ext>
            </a:extLst>
          </p:cNvPr>
          <p:cNvSpPr>
            <a:spLocks noGrp="1"/>
          </p:cNvSpPr>
          <p:nvPr>
            <p:ph type="title"/>
          </p:nvPr>
        </p:nvSpPr>
        <p:spPr/>
        <p:txBody>
          <a:bodyPr/>
          <a:lstStyle/>
          <a:p>
            <a:r>
              <a:rPr lang="en-US" dirty="0"/>
              <a:t>Types of Networks and Graphs (</a:t>
            </a:r>
            <a:r>
              <a:rPr lang="en-US" dirty="0" err="1"/>
              <a:t>cont</a:t>
            </a:r>
            <a:r>
              <a:rPr lang="en-US" dirty="0"/>
              <a:t>)</a:t>
            </a:r>
          </a:p>
        </p:txBody>
      </p:sp>
      <p:sp>
        <p:nvSpPr>
          <p:cNvPr id="7" name="Content Placeholder 6">
            <a:extLst>
              <a:ext uri="{FF2B5EF4-FFF2-40B4-BE49-F238E27FC236}">
                <a16:creationId xmlns:a16="http://schemas.microsoft.com/office/drawing/2014/main" id="{2584A90D-B4E4-0D36-FED3-072D21A8897D}"/>
              </a:ext>
            </a:extLst>
          </p:cNvPr>
          <p:cNvSpPr>
            <a:spLocks noGrp="1"/>
          </p:cNvSpPr>
          <p:nvPr>
            <p:ph idx="1"/>
          </p:nvPr>
        </p:nvSpPr>
        <p:spPr/>
        <p:txBody>
          <a:bodyPr>
            <a:normAutofit/>
          </a:bodyPr>
          <a:lstStyle/>
          <a:p>
            <a:pPr marL="332740" indent="-320040">
              <a:spcBef>
                <a:spcPts val="855"/>
              </a:spcBef>
              <a:buClr>
                <a:srgbClr val="F0AD00"/>
              </a:buClr>
              <a:buSzPct val="81250"/>
              <a:buFont typeface="Wingdings 2"/>
              <a:buChar char=""/>
              <a:tabLst>
                <a:tab pos="332105" algn="l"/>
                <a:tab pos="332740" algn="l"/>
              </a:tabLst>
            </a:pPr>
            <a:r>
              <a:rPr lang="en-AU" sz="2000" b="1" spc="-20" dirty="0">
                <a:cs typeface="Calibri"/>
              </a:rPr>
              <a:t>Graphs</a:t>
            </a:r>
            <a:r>
              <a:rPr lang="en-AU" sz="2000" b="1" spc="-10" dirty="0">
                <a:cs typeface="Calibri"/>
              </a:rPr>
              <a:t> </a:t>
            </a:r>
            <a:r>
              <a:rPr lang="en-AU" sz="2000" b="1" spc="-5" dirty="0">
                <a:cs typeface="Calibri"/>
              </a:rPr>
              <a:t>(as </a:t>
            </a:r>
            <a:r>
              <a:rPr lang="en-AU" sz="2000" b="1" dirty="0">
                <a:cs typeface="Calibri"/>
              </a:rPr>
              <a:t>a</a:t>
            </a:r>
            <a:r>
              <a:rPr lang="en-AU" sz="2000" b="1" spc="-10" dirty="0">
                <a:cs typeface="Calibri"/>
              </a:rPr>
              <a:t> </a:t>
            </a:r>
            <a:r>
              <a:rPr lang="en-AU" sz="2000" b="1" spc="-15" dirty="0">
                <a:cs typeface="Calibri"/>
              </a:rPr>
              <a:t>representation):</a:t>
            </a:r>
          </a:p>
          <a:p>
            <a:pPr marL="12700">
              <a:spcBef>
                <a:spcPts val="855"/>
              </a:spcBef>
              <a:buClr>
                <a:srgbClr val="F0AD00"/>
              </a:buClr>
              <a:buSzPct val="81250"/>
              <a:buNone/>
              <a:tabLst>
                <a:tab pos="332105" algn="l"/>
                <a:tab pos="332740" algn="l"/>
              </a:tabLst>
            </a:pPr>
            <a:endParaRPr lang="en-AU" sz="2000" dirty="0">
              <a:cs typeface="Calibri"/>
            </a:endParaRPr>
          </a:p>
          <a:p>
            <a:pPr marL="625475" lvl="1" indent="-274955">
              <a:spcBef>
                <a:spcPts val="665"/>
              </a:spcBef>
              <a:buClr>
                <a:srgbClr val="60B5CC"/>
              </a:buClr>
              <a:buFont typeface="Wingdings"/>
              <a:buChar char=""/>
              <a:tabLst>
                <a:tab pos="625475" algn="l"/>
              </a:tabLst>
            </a:pPr>
            <a:r>
              <a:rPr lang="en-AU" sz="2000" b="1" spc="-10" dirty="0">
                <a:solidFill>
                  <a:srgbClr val="C00000"/>
                </a:solidFill>
                <a:cs typeface="Calibri"/>
              </a:rPr>
              <a:t>Information/knowledge</a:t>
            </a:r>
            <a:r>
              <a:rPr lang="en-AU" sz="2000" b="1" spc="-5" dirty="0">
                <a:solidFill>
                  <a:srgbClr val="C00000"/>
                </a:solidFill>
                <a:cs typeface="Calibri"/>
              </a:rPr>
              <a:t> </a:t>
            </a:r>
            <a:r>
              <a:rPr lang="en-AU" sz="2000" spc="-20" dirty="0">
                <a:cs typeface="Calibri"/>
              </a:rPr>
              <a:t>are</a:t>
            </a:r>
            <a:r>
              <a:rPr lang="en-AU" sz="2000" spc="-5" dirty="0">
                <a:cs typeface="Calibri"/>
              </a:rPr>
              <a:t> </a:t>
            </a:r>
            <a:r>
              <a:rPr lang="en-AU" sz="2000" spc="-25" dirty="0">
                <a:cs typeface="Calibri"/>
              </a:rPr>
              <a:t>organized</a:t>
            </a:r>
            <a:r>
              <a:rPr lang="en-AU" sz="2000" spc="5" dirty="0">
                <a:cs typeface="Calibri"/>
              </a:rPr>
              <a:t> </a:t>
            </a:r>
            <a:r>
              <a:rPr lang="en-AU" sz="2000" spc="-5" dirty="0">
                <a:cs typeface="Calibri"/>
              </a:rPr>
              <a:t>and</a:t>
            </a:r>
            <a:r>
              <a:rPr lang="en-AU" sz="2000" spc="5" dirty="0">
                <a:cs typeface="Calibri"/>
              </a:rPr>
              <a:t> </a:t>
            </a:r>
            <a:r>
              <a:rPr lang="en-AU" sz="2000" spc="-20" dirty="0">
                <a:cs typeface="Calibri"/>
              </a:rPr>
              <a:t>linked</a:t>
            </a:r>
            <a:endParaRPr lang="en-AU" sz="2000" dirty="0">
              <a:cs typeface="Calibri"/>
            </a:endParaRPr>
          </a:p>
          <a:p>
            <a:pPr marL="625475" lvl="1" indent="-274955">
              <a:spcBef>
                <a:spcPts val="745"/>
              </a:spcBef>
              <a:buClr>
                <a:srgbClr val="60B5CC"/>
              </a:buClr>
              <a:buFont typeface="Wingdings"/>
              <a:buChar char=""/>
              <a:tabLst>
                <a:tab pos="625475" algn="l"/>
              </a:tabLst>
            </a:pPr>
            <a:r>
              <a:rPr lang="en-AU" sz="2000" b="1" spc="-10" dirty="0">
                <a:solidFill>
                  <a:srgbClr val="C00000"/>
                </a:solidFill>
                <a:cs typeface="Calibri"/>
              </a:rPr>
              <a:t>Software</a:t>
            </a:r>
            <a:r>
              <a:rPr lang="en-AU" sz="2000" b="1" spc="-5" dirty="0">
                <a:solidFill>
                  <a:srgbClr val="C00000"/>
                </a:solidFill>
                <a:cs typeface="Calibri"/>
              </a:rPr>
              <a:t> </a:t>
            </a:r>
            <a:r>
              <a:rPr lang="en-AU" sz="2000" spc="-10" dirty="0">
                <a:cs typeface="Calibri"/>
              </a:rPr>
              <a:t>can</a:t>
            </a:r>
            <a:r>
              <a:rPr lang="en-AU" sz="2000" dirty="0">
                <a:cs typeface="Calibri"/>
              </a:rPr>
              <a:t> be</a:t>
            </a:r>
            <a:r>
              <a:rPr lang="en-AU" sz="2000" spc="-5" dirty="0">
                <a:cs typeface="Calibri"/>
              </a:rPr>
              <a:t> </a:t>
            </a:r>
            <a:r>
              <a:rPr lang="en-AU" sz="2000" spc="-15" dirty="0">
                <a:cs typeface="Calibri"/>
              </a:rPr>
              <a:t>represented</a:t>
            </a:r>
            <a:r>
              <a:rPr lang="en-AU" sz="2000" dirty="0">
                <a:cs typeface="Calibri"/>
              </a:rPr>
              <a:t> </a:t>
            </a:r>
            <a:r>
              <a:rPr lang="en-AU" sz="2000" spc="-5" dirty="0">
                <a:cs typeface="Calibri"/>
              </a:rPr>
              <a:t>as</a:t>
            </a:r>
            <a:r>
              <a:rPr lang="en-AU" sz="2000" dirty="0">
                <a:cs typeface="Calibri"/>
              </a:rPr>
              <a:t> a</a:t>
            </a:r>
            <a:r>
              <a:rPr lang="en-AU" sz="2000" spc="-5" dirty="0">
                <a:cs typeface="Calibri"/>
              </a:rPr>
              <a:t> </a:t>
            </a:r>
            <a:r>
              <a:rPr lang="en-AU" sz="2000" spc="-15" dirty="0">
                <a:cs typeface="Calibri"/>
              </a:rPr>
              <a:t>graph</a:t>
            </a:r>
            <a:endParaRPr lang="en-AU" sz="2000" dirty="0">
              <a:cs typeface="Calibri"/>
            </a:endParaRPr>
          </a:p>
          <a:p>
            <a:pPr marL="625475" marR="5080" lvl="1" indent="-274320">
              <a:lnSpc>
                <a:spcPct val="101400"/>
              </a:lnSpc>
              <a:spcBef>
                <a:spcPts val="600"/>
              </a:spcBef>
              <a:buClr>
                <a:srgbClr val="60B5CC"/>
              </a:buClr>
              <a:buFont typeface="Wingdings"/>
              <a:buChar char=""/>
              <a:tabLst>
                <a:tab pos="625475" algn="l"/>
              </a:tabLst>
            </a:pPr>
            <a:r>
              <a:rPr lang="en-AU" sz="2000" b="1" spc="-10" dirty="0">
                <a:solidFill>
                  <a:srgbClr val="C00000"/>
                </a:solidFill>
                <a:cs typeface="Calibri"/>
              </a:rPr>
              <a:t>Relational</a:t>
            </a:r>
            <a:r>
              <a:rPr lang="en-AU" sz="2000" b="1" dirty="0">
                <a:solidFill>
                  <a:srgbClr val="C00000"/>
                </a:solidFill>
                <a:cs typeface="Calibri"/>
              </a:rPr>
              <a:t> </a:t>
            </a:r>
            <a:r>
              <a:rPr lang="en-AU" sz="2000" b="1" spc="-10" dirty="0">
                <a:solidFill>
                  <a:srgbClr val="C00000"/>
                </a:solidFill>
                <a:cs typeface="Calibri"/>
              </a:rPr>
              <a:t>structures:</a:t>
            </a:r>
            <a:r>
              <a:rPr lang="en-AU" sz="2000" b="1" dirty="0">
                <a:solidFill>
                  <a:srgbClr val="C00000"/>
                </a:solidFill>
                <a:cs typeface="Calibri"/>
              </a:rPr>
              <a:t> </a:t>
            </a:r>
            <a:r>
              <a:rPr lang="en-AU" sz="2000" spc="-5" dirty="0">
                <a:cs typeface="Calibri"/>
              </a:rPr>
              <a:t>Molecules,</a:t>
            </a:r>
            <a:r>
              <a:rPr lang="en-AU" sz="2000" spc="5" dirty="0">
                <a:cs typeface="Calibri"/>
              </a:rPr>
              <a:t> </a:t>
            </a:r>
            <a:r>
              <a:rPr lang="en-AU" sz="2000" spc="-5" dirty="0">
                <a:cs typeface="Calibri"/>
              </a:rPr>
              <a:t>Scene </a:t>
            </a:r>
            <a:r>
              <a:rPr lang="en-AU" sz="2000" spc="-10" dirty="0">
                <a:cs typeface="Calibri"/>
              </a:rPr>
              <a:t>graphs,</a:t>
            </a:r>
            <a:r>
              <a:rPr lang="en-AU" sz="2000" spc="5" dirty="0">
                <a:cs typeface="Calibri"/>
              </a:rPr>
              <a:t> </a:t>
            </a:r>
            <a:r>
              <a:rPr lang="en-AU" sz="2000" dirty="0">
                <a:cs typeface="Calibri"/>
              </a:rPr>
              <a:t>3D </a:t>
            </a:r>
            <a:r>
              <a:rPr lang="en-AU" sz="2000" spc="-620" dirty="0">
                <a:cs typeface="Calibri"/>
              </a:rPr>
              <a:t> </a:t>
            </a:r>
            <a:r>
              <a:rPr lang="en-AU" sz="2000" spc="-5" dirty="0">
                <a:cs typeface="Calibri"/>
              </a:rPr>
              <a:t>shapes,</a:t>
            </a:r>
            <a:r>
              <a:rPr lang="en-AU" sz="2000" spc="5" dirty="0">
                <a:cs typeface="Calibri"/>
              </a:rPr>
              <a:t> </a:t>
            </a:r>
            <a:r>
              <a:rPr lang="en-AU" sz="2000" spc="-10" dirty="0">
                <a:cs typeface="Calibri"/>
              </a:rPr>
              <a:t>Particle-based</a:t>
            </a:r>
            <a:r>
              <a:rPr lang="en-AU" sz="2000" spc="5" dirty="0">
                <a:cs typeface="Calibri"/>
              </a:rPr>
              <a:t> </a:t>
            </a:r>
            <a:r>
              <a:rPr lang="en-AU" sz="2000" spc="-15" dirty="0">
                <a:cs typeface="Calibri"/>
              </a:rPr>
              <a:t>physics</a:t>
            </a:r>
            <a:r>
              <a:rPr lang="en-AU" sz="2000" spc="5" dirty="0">
                <a:cs typeface="Calibri"/>
              </a:rPr>
              <a:t> </a:t>
            </a:r>
            <a:r>
              <a:rPr lang="en-AU" sz="2000" spc="-10" dirty="0">
                <a:cs typeface="Calibri"/>
              </a:rPr>
              <a:t>simulations</a:t>
            </a:r>
            <a:endParaRPr lang="en-AU" sz="2000" dirty="0">
              <a:cs typeface="Calibri"/>
            </a:endParaRPr>
          </a:p>
          <a:p>
            <a:pPr marL="426720" marR="821055">
              <a:spcBef>
                <a:spcPts val="5"/>
              </a:spcBef>
              <a:buNone/>
            </a:pPr>
            <a:endParaRPr lang="en-AU" sz="2000" dirty="0">
              <a:cs typeface="Calibri"/>
            </a:endParaRPr>
          </a:p>
          <a:p>
            <a:pPr marL="426720" marR="821055">
              <a:spcBef>
                <a:spcPts val="5"/>
              </a:spcBef>
              <a:buNone/>
            </a:pPr>
            <a:endParaRPr lang="en-AU" sz="2000" b="1" spc="-10" dirty="0">
              <a:solidFill>
                <a:srgbClr val="0000FF"/>
              </a:solidFill>
              <a:cs typeface="Calibri"/>
            </a:endParaRPr>
          </a:p>
          <a:p>
            <a:pPr marL="426720" marR="821055">
              <a:spcBef>
                <a:spcPts val="5"/>
              </a:spcBef>
              <a:buNone/>
            </a:pPr>
            <a:r>
              <a:rPr lang="en-AU" sz="2000" b="1" spc="-10" dirty="0">
                <a:solidFill>
                  <a:srgbClr val="0000FF"/>
                </a:solidFill>
                <a:cs typeface="Calibri"/>
              </a:rPr>
              <a:t>Sometimes</a:t>
            </a:r>
            <a:r>
              <a:rPr lang="en-AU" sz="2000" b="1" spc="-5" dirty="0">
                <a:solidFill>
                  <a:srgbClr val="0000FF"/>
                </a:solidFill>
                <a:cs typeface="Calibri"/>
              </a:rPr>
              <a:t> </a:t>
            </a:r>
            <a:r>
              <a:rPr lang="en-AU" sz="2000" b="1" dirty="0">
                <a:solidFill>
                  <a:srgbClr val="0000FF"/>
                </a:solidFill>
                <a:cs typeface="Calibri"/>
              </a:rPr>
              <a:t>the</a:t>
            </a:r>
            <a:r>
              <a:rPr lang="en-AU" sz="2000" b="1" spc="-10" dirty="0">
                <a:solidFill>
                  <a:srgbClr val="0000FF"/>
                </a:solidFill>
                <a:cs typeface="Calibri"/>
              </a:rPr>
              <a:t> </a:t>
            </a:r>
            <a:r>
              <a:rPr lang="en-AU" sz="2000" b="1" spc="-5" dirty="0">
                <a:solidFill>
                  <a:srgbClr val="0000FF"/>
                </a:solidFill>
                <a:cs typeface="Calibri"/>
              </a:rPr>
              <a:t>distinction</a:t>
            </a:r>
            <a:r>
              <a:rPr lang="en-AU" sz="2000" b="1" dirty="0">
                <a:solidFill>
                  <a:srgbClr val="0000FF"/>
                </a:solidFill>
                <a:cs typeface="Calibri"/>
              </a:rPr>
              <a:t> </a:t>
            </a:r>
            <a:r>
              <a:rPr lang="en-AU" sz="2000" b="1" spc="-10" dirty="0">
                <a:solidFill>
                  <a:srgbClr val="0000FF"/>
                </a:solidFill>
                <a:cs typeface="Calibri"/>
              </a:rPr>
              <a:t>between </a:t>
            </a:r>
            <a:r>
              <a:rPr lang="en-AU" sz="2000" b="1" spc="-800" dirty="0">
                <a:solidFill>
                  <a:srgbClr val="0000FF"/>
                </a:solidFill>
                <a:cs typeface="Calibri"/>
              </a:rPr>
              <a:t> </a:t>
            </a:r>
            <a:r>
              <a:rPr lang="en-AU" sz="2000" b="1" spc="-15" dirty="0">
                <a:solidFill>
                  <a:srgbClr val="0000FF"/>
                </a:solidFill>
                <a:cs typeface="Calibri"/>
              </a:rPr>
              <a:t>networks</a:t>
            </a:r>
            <a:r>
              <a:rPr lang="en-AU" sz="2000" b="1" spc="-10" dirty="0">
                <a:solidFill>
                  <a:srgbClr val="0000FF"/>
                </a:solidFill>
                <a:cs typeface="Calibri"/>
              </a:rPr>
              <a:t> </a:t>
            </a:r>
            <a:r>
              <a:rPr lang="en-AU" sz="2000" b="1" dirty="0">
                <a:solidFill>
                  <a:srgbClr val="0000FF"/>
                </a:solidFill>
                <a:cs typeface="Calibri"/>
              </a:rPr>
              <a:t>&amp;</a:t>
            </a:r>
            <a:r>
              <a:rPr lang="en-AU" sz="2000" b="1" spc="-5" dirty="0">
                <a:solidFill>
                  <a:srgbClr val="0000FF"/>
                </a:solidFill>
                <a:cs typeface="Calibri"/>
              </a:rPr>
              <a:t> </a:t>
            </a:r>
            <a:r>
              <a:rPr lang="en-AU" sz="2000" b="1" spc="-15" dirty="0">
                <a:solidFill>
                  <a:srgbClr val="0000FF"/>
                </a:solidFill>
                <a:cs typeface="Calibri"/>
              </a:rPr>
              <a:t>graphs</a:t>
            </a:r>
            <a:r>
              <a:rPr lang="en-AU" sz="2000" b="1" spc="-10" dirty="0">
                <a:solidFill>
                  <a:srgbClr val="0000FF"/>
                </a:solidFill>
                <a:cs typeface="Calibri"/>
              </a:rPr>
              <a:t> </a:t>
            </a:r>
            <a:r>
              <a:rPr lang="en-AU" sz="2000" b="1" dirty="0">
                <a:solidFill>
                  <a:srgbClr val="0000FF"/>
                </a:solidFill>
                <a:cs typeface="Calibri"/>
              </a:rPr>
              <a:t>is</a:t>
            </a:r>
            <a:r>
              <a:rPr lang="en-AU" sz="2000" b="1" spc="-5" dirty="0">
                <a:solidFill>
                  <a:srgbClr val="0000FF"/>
                </a:solidFill>
                <a:cs typeface="Calibri"/>
              </a:rPr>
              <a:t> </a:t>
            </a:r>
            <a:r>
              <a:rPr lang="en-AU" sz="2000" b="1" spc="-10" dirty="0">
                <a:solidFill>
                  <a:srgbClr val="0000FF"/>
                </a:solidFill>
                <a:cs typeface="Calibri"/>
              </a:rPr>
              <a:t>blurred</a:t>
            </a:r>
            <a:endParaRPr lang="en-AU" sz="2000" dirty="0">
              <a:cs typeface="Calibri"/>
            </a:endParaRPr>
          </a:p>
          <a:p>
            <a:endParaRPr lang="en-US" sz="2000" dirty="0"/>
          </a:p>
        </p:txBody>
      </p:sp>
      <p:sp>
        <p:nvSpPr>
          <p:cNvPr id="2" name="Slide Number Placeholder 1">
            <a:extLst>
              <a:ext uri="{FF2B5EF4-FFF2-40B4-BE49-F238E27FC236}">
                <a16:creationId xmlns:a16="http://schemas.microsoft.com/office/drawing/2014/main" id="{A9514B44-1AC4-17EE-D1D5-5D6FE2AC3BB8}"/>
              </a:ext>
            </a:extLst>
          </p:cNvPr>
          <p:cNvSpPr>
            <a:spLocks noGrp="1"/>
          </p:cNvSpPr>
          <p:nvPr>
            <p:ph type="sldNum" sz="quarter" idx="11"/>
          </p:nvPr>
        </p:nvSpPr>
        <p:spPr/>
        <p:txBody>
          <a:bodyPr/>
          <a:lstStyle/>
          <a:p>
            <a:fld id="{009375D7-070A-4959-9224-FB5E66F2B1B3}" type="slidenum">
              <a:rPr lang="en-AU" smtClean="0"/>
              <a:pPr/>
              <a:t>19</a:t>
            </a:fld>
            <a:endParaRPr lang="en-AU" dirty="0"/>
          </a:p>
        </p:txBody>
      </p:sp>
      <p:sp>
        <p:nvSpPr>
          <p:cNvPr id="3" name="Footer Placeholder 2">
            <a:extLst>
              <a:ext uri="{FF2B5EF4-FFF2-40B4-BE49-F238E27FC236}">
                <a16:creationId xmlns:a16="http://schemas.microsoft.com/office/drawing/2014/main" id="{139C6553-07FB-3939-FCB0-8DF7F51DBBD0}"/>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1861886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erson smiling for the camera&#10;&#10;Description automatically generated with medium confidence">
            <a:extLst>
              <a:ext uri="{FF2B5EF4-FFF2-40B4-BE49-F238E27FC236}">
                <a16:creationId xmlns:a16="http://schemas.microsoft.com/office/drawing/2014/main" id="{30DAD2E9-C054-427D-B87A-B45496690245}"/>
              </a:ext>
            </a:extLst>
          </p:cNvPr>
          <p:cNvPicPr>
            <a:picLocks noGrp="1" noChangeAspect="1"/>
          </p:cNvPicPr>
          <p:nvPr>
            <p:ph idx="1"/>
          </p:nvPr>
        </p:nvPicPr>
        <p:blipFill>
          <a:blip r:embed="rId2"/>
          <a:stretch>
            <a:fillRect/>
          </a:stretch>
        </p:blipFill>
        <p:spPr>
          <a:xfrm>
            <a:off x="2472832" y="1406601"/>
            <a:ext cx="1856031" cy="1856031"/>
          </a:xfrm>
          <a:prstGeom prst="ellipse">
            <a:avLst/>
          </a:prstGeom>
        </p:spPr>
      </p:pic>
      <p:pic>
        <p:nvPicPr>
          <p:cNvPr id="9" name="Picture 8" descr="A picture containing person, wall, indoor, person&#10;&#10;Description automatically generated">
            <a:extLst>
              <a:ext uri="{FF2B5EF4-FFF2-40B4-BE49-F238E27FC236}">
                <a16:creationId xmlns:a16="http://schemas.microsoft.com/office/drawing/2014/main" id="{7FF5D43A-91F8-E576-87F2-ADB00219C320}"/>
              </a:ext>
            </a:extLst>
          </p:cNvPr>
          <p:cNvPicPr>
            <a:picLocks noChangeAspect="1"/>
          </p:cNvPicPr>
          <p:nvPr/>
        </p:nvPicPr>
        <p:blipFill rotWithShape="1">
          <a:blip r:embed="rId3"/>
          <a:srcRect l="12236" t="1990" r="2694" b="41343"/>
          <a:stretch/>
        </p:blipFill>
        <p:spPr>
          <a:xfrm>
            <a:off x="7079246" y="1406601"/>
            <a:ext cx="1856031" cy="1856031"/>
          </a:xfrm>
          <a:prstGeom prst="ellipse">
            <a:avLst/>
          </a:prstGeom>
        </p:spPr>
      </p:pic>
      <p:sp>
        <p:nvSpPr>
          <p:cNvPr id="10" name="TextBox 9">
            <a:extLst>
              <a:ext uri="{FF2B5EF4-FFF2-40B4-BE49-F238E27FC236}">
                <a16:creationId xmlns:a16="http://schemas.microsoft.com/office/drawing/2014/main" id="{BBB719B1-726D-EA26-3BC3-ADACE392ACFC}"/>
              </a:ext>
            </a:extLst>
          </p:cNvPr>
          <p:cNvSpPr txBox="1"/>
          <p:nvPr/>
        </p:nvSpPr>
        <p:spPr>
          <a:xfrm>
            <a:off x="2074199" y="3336741"/>
            <a:ext cx="2653290" cy="706155"/>
          </a:xfrm>
          <a:prstGeom prst="rect">
            <a:avLst/>
          </a:prstGeom>
          <a:noFill/>
        </p:spPr>
        <p:txBody>
          <a:bodyPr wrap="none" rtlCol="0">
            <a:spAutoFit/>
          </a:bodyPr>
          <a:lstStyle/>
          <a:p>
            <a:pPr algn="ctr">
              <a:lnSpc>
                <a:spcPts val="2460"/>
              </a:lnSpc>
            </a:pPr>
            <a:r>
              <a:rPr lang="en-US" dirty="0"/>
              <a:t>Dr. Dong Wen (</a:t>
            </a:r>
            <a:r>
              <a:rPr lang="en-US" dirty="0" err="1"/>
              <a:t>LiC</a:t>
            </a:r>
            <a:r>
              <a:rPr lang="en-US" dirty="0"/>
              <a:t>)</a:t>
            </a:r>
          </a:p>
          <a:p>
            <a:pPr algn="ctr">
              <a:lnSpc>
                <a:spcPts val="2460"/>
              </a:lnSpc>
            </a:pPr>
            <a:r>
              <a:rPr lang="en-US" sz="1600" dirty="0">
                <a:latin typeface="Consolas" panose="020B0609020204030204" pitchFamily="49" charset="0"/>
                <a:cs typeface="Consolas" panose="020B0609020204030204" pitchFamily="49" charset="0"/>
                <a:hlinkClick r:id="rId4"/>
              </a:rPr>
              <a:t>cse.unsw.edu.au/~dwen/</a:t>
            </a:r>
            <a:endParaRPr lang="en-US" sz="1600" dirty="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7769B91F-D15C-343D-E775-714E89BA9F46}"/>
              </a:ext>
            </a:extLst>
          </p:cNvPr>
          <p:cNvSpPr txBox="1"/>
          <p:nvPr/>
        </p:nvSpPr>
        <p:spPr>
          <a:xfrm>
            <a:off x="7179365" y="3342111"/>
            <a:ext cx="1662635" cy="369332"/>
          </a:xfrm>
          <a:prstGeom prst="rect">
            <a:avLst/>
          </a:prstGeom>
          <a:noFill/>
        </p:spPr>
        <p:txBody>
          <a:bodyPr wrap="none" rtlCol="0">
            <a:spAutoFit/>
          </a:bodyPr>
          <a:lstStyle/>
          <a:p>
            <a:pPr algn="ctr"/>
            <a:r>
              <a:rPr lang="en-US" dirty="0"/>
              <a:t>Dr. Michael Yu</a:t>
            </a:r>
          </a:p>
        </p:txBody>
      </p:sp>
      <p:sp>
        <p:nvSpPr>
          <p:cNvPr id="15" name="TextBox 14">
            <a:extLst>
              <a:ext uri="{FF2B5EF4-FFF2-40B4-BE49-F238E27FC236}">
                <a16:creationId xmlns:a16="http://schemas.microsoft.com/office/drawing/2014/main" id="{C324B140-276B-ACDC-FB36-F82ADB6F4377}"/>
              </a:ext>
            </a:extLst>
          </p:cNvPr>
          <p:cNvSpPr txBox="1"/>
          <p:nvPr/>
        </p:nvSpPr>
        <p:spPr>
          <a:xfrm>
            <a:off x="838200" y="4309936"/>
            <a:ext cx="6097656" cy="646331"/>
          </a:xfrm>
          <a:prstGeom prst="rect">
            <a:avLst/>
          </a:prstGeom>
          <a:noFill/>
        </p:spPr>
        <p:txBody>
          <a:bodyPr wrap="square">
            <a:spAutoFit/>
          </a:bodyPr>
          <a:lstStyle/>
          <a:p>
            <a:r>
              <a:rPr lang="en-US" sz="3600" dirty="0">
                <a:latin typeface="+mj-lt"/>
              </a:rPr>
              <a:t>Tutors</a:t>
            </a:r>
          </a:p>
        </p:txBody>
      </p:sp>
      <p:sp>
        <p:nvSpPr>
          <p:cNvPr id="16" name="TextBox 15">
            <a:extLst>
              <a:ext uri="{FF2B5EF4-FFF2-40B4-BE49-F238E27FC236}">
                <a16:creationId xmlns:a16="http://schemas.microsoft.com/office/drawing/2014/main" id="{3789683B-21DB-7CA8-50D4-BC79E8590C4B}"/>
              </a:ext>
            </a:extLst>
          </p:cNvPr>
          <p:cNvSpPr txBox="1"/>
          <p:nvPr/>
        </p:nvSpPr>
        <p:spPr>
          <a:xfrm>
            <a:off x="838200" y="544713"/>
            <a:ext cx="6097656" cy="646331"/>
          </a:xfrm>
          <a:prstGeom prst="rect">
            <a:avLst/>
          </a:prstGeom>
          <a:noFill/>
        </p:spPr>
        <p:txBody>
          <a:bodyPr wrap="square">
            <a:spAutoFit/>
          </a:bodyPr>
          <a:lstStyle/>
          <a:p>
            <a:r>
              <a:rPr lang="en-US" sz="3600" dirty="0">
                <a:latin typeface="+mj-lt"/>
              </a:rPr>
              <a:t>Lecturers</a:t>
            </a:r>
          </a:p>
        </p:txBody>
      </p:sp>
      <p:sp>
        <p:nvSpPr>
          <p:cNvPr id="19" name="TextBox 18">
            <a:extLst>
              <a:ext uri="{FF2B5EF4-FFF2-40B4-BE49-F238E27FC236}">
                <a16:creationId xmlns:a16="http://schemas.microsoft.com/office/drawing/2014/main" id="{E8F6628D-A0A2-985C-80B4-B17876D62D47}"/>
              </a:ext>
            </a:extLst>
          </p:cNvPr>
          <p:cNvSpPr txBox="1"/>
          <p:nvPr/>
        </p:nvSpPr>
        <p:spPr>
          <a:xfrm>
            <a:off x="838200" y="4926768"/>
            <a:ext cx="7217040" cy="877163"/>
          </a:xfrm>
          <a:prstGeom prst="rect">
            <a:avLst/>
          </a:prstGeom>
          <a:noFill/>
        </p:spPr>
        <p:txBody>
          <a:bodyPr wrap="none" rtlCol="0">
            <a:spAutoFit/>
          </a:bodyPr>
          <a:lstStyle/>
          <a:p>
            <a:pPr>
              <a:lnSpc>
                <a:spcPct val="150000"/>
              </a:lnSpc>
            </a:pPr>
            <a:r>
              <a:rPr lang="en-US" dirty="0"/>
              <a:t>Research students from Data and Knowledge Research Group in CSE</a:t>
            </a:r>
          </a:p>
          <a:p>
            <a:pPr>
              <a:lnSpc>
                <a:spcPct val="150000"/>
              </a:lnSpc>
            </a:pPr>
            <a:r>
              <a:rPr lang="en-US" dirty="0"/>
              <a:t>Peter</a:t>
            </a:r>
            <a:r>
              <a:rPr lang="zh-CN" altLang="en-US" dirty="0"/>
              <a:t> </a:t>
            </a:r>
            <a:r>
              <a:rPr lang="en-US" dirty="0"/>
              <a:t>Xu and </a:t>
            </a:r>
            <a:r>
              <a:rPr lang="en-US" dirty="0" err="1"/>
              <a:t>Jianwei</a:t>
            </a:r>
            <a:r>
              <a:rPr lang="en-US" dirty="0"/>
              <a:t> Wang</a:t>
            </a:r>
          </a:p>
        </p:txBody>
      </p:sp>
      <p:sp>
        <p:nvSpPr>
          <p:cNvPr id="3" name="Slide Number Placeholder 2">
            <a:extLst>
              <a:ext uri="{FF2B5EF4-FFF2-40B4-BE49-F238E27FC236}">
                <a16:creationId xmlns:a16="http://schemas.microsoft.com/office/drawing/2014/main" id="{577733B6-BFDC-BC1D-0C12-CAF5CAA6CD65}"/>
              </a:ext>
            </a:extLst>
          </p:cNvPr>
          <p:cNvSpPr>
            <a:spLocks noGrp="1"/>
          </p:cNvSpPr>
          <p:nvPr>
            <p:ph type="sldNum" sz="quarter" idx="12"/>
          </p:nvPr>
        </p:nvSpPr>
        <p:spPr>
          <a:xfrm>
            <a:off x="4724400" y="6356350"/>
            <a:ext cx="2743200" cy="365125"/>
          </a:xfrm>
        </p:spPr>
        <p:txBody>
          <a:bodyPr/>
          <a:lstStyle/>
          <a:p>
            <a:fld id="{009375D7-070A-4959-9224-FB5E66F2B1B3}" type="slidenum">
              <a:rPr lang="en-AU" smtClean="0"/>
              <a:pPr/>
              <a:t>2</a:t>
            </a:fld>
            <a:endParaRPr lang="en-AU" dirty="0"/>
          </a:p>
        </p:txBody>
      </p:sp>
    </p:spTree>
    <p:extLst>
      <p:ext uri="{BB962C8B-B14F-4D97-AF65-F5344CB8AC3E}">
        <p14:creationId xmlns:p14="http://schemas.microsoft.com/office/powerpoint/2010/main" val="2895340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93066" y="2933127"/>
            <a:ext cx="2577465" cy="590546"/>
          </a:xfrm>
          <a:prstGeom prst="rect">
            <a:avLst/>
          </a:prstGeom>
        </p:spPr>
        <p:txBody>
          <a:bodyPr vert="horz" wrap="square" lIns="0" tIns="53975" rIns="0" bIns="0" rtlCol="0">
            <a:spAutoFit/>
          </a:bodyPr>
          <a:lstStyle/>
          <a:p>
            <a:pPr marL="309245" algn="ctr">
              <a:spcBef>
                <a:spcPts val="425"/>
              </a:spcBef>
            </a:pPr>
            <a:r>
              <a:rPr sz="1100" spc="-5" dirty="0">
                <a:solidFill>
                  <a:srgbClr val="A6A6A6"/>
                </a:solidFill>
                <a:cs typeface="Corbel"/>
              </a:rPr>
              <a:t>Image</a:t>
            </a:r>
            <a:r>
              <a:rPr sz="1100" dirty="0">
                <a:solidFill>
                  <a:srgbClr val="A6A6A6"/>
                </a:solidFill>
                <a:cs typeface="Corbel"/>
              </a:rPr>
              <a:t> </a:t>
            </a:r>
            <a:r>
              <a:rPr sz="1100" spc="-5" dirty="0">
                <a:solidFill>
                  <a:srgbClr val="A6A6A6"/>
                </a:solidFill>
                <a:cs typeface="Corbel"/>
              </a:rPr>
              <a:t>credit:</a:t>
            </a:r>
            <a:r>
              <a:rPr sz="1100" dirty="0">
                <a:solidFill>
                  <a:srgbClr val="A6A6A6"/>
                </a:solidFill>
                <a:cs typeface="Corbel"/>
              </a:rPr>
              <a:t> </a:t>
            </a:r>
            <a:r>
              <a:rPr sz="1100" u="sng" spc="-5" dirty="0" err="1">
                <a:solidFill>
                  <a:srgbClr val="A6A6A6"/>
                </a:solidFill>
                <a:uFill>
                  <a:solidFill>
                    <a:srgbClr val="A6A6A6"/>
                  </a:solidFill>
                </a:uFill>
                <a:cs typeface="Corbel"/>
              </a:rPr>
              <a:t>SalientNetworks</a:t>
            </a:r>
            <a:endParaRPr sz="1100" dirty="0">
              <a:cs typeface="Corbel"/>
            </a:endParaRPr>
          </a:p>
          <a:p>
            <a:pPr marL="12700" algn="ctr">
              <a:spcBef>
                <a:spcPts val="720"/>
              </a:spcBef>
            </a:pPr>
            <a:r>
              <a:rPr b="1" spc="-10" dirty="0">
                <a:cs typeface="Calibri"/>
              </a:rPr>
              <a:t>Computer</a:t>
            </a:r>
            <a:r>
              <a:rPr b="1" spc="-65" dirty="0">
                <a:cs typeface="Calibri"/>
              </a:rPr>
              <a:t> </a:t>
            </a:r>
            <a:r>
              <a:rPr b="1" spc="-10" dirty="0">
                <a:cs typeface="Calibri"/>
              </a:rPr>
              <a:t>Networks</a:t>
            </a:r>
            <a:endParaRPr dirty="0">
              <a:cs typeface="Calibri"/>
            </a:endParaRPr>
          </a:p>
        </p:txBody>
      </p:sp>
      <p:sp>
        <p:nvSpPr>
          <p:cNvPr id="4" name="object 4"/>
          <p:cNvSpPr txBox="1"/>
          <p:nvPr/>
        </p:nvSpPr>
        <p:spPr>
          <a:xfrm>
            <a:off x="1180668" y="3223852"/>
            <a:ext cx="1692910" cy="289823"/>
          </a:xfrm>
          <a:prstGeom prst="rect">
            <a:avLst/>
          </a:prstGeom>
        </p:spPr>
        <p:txBody>
          <a:bodyPr vert="horz" wrap="square" lIns="0" tIns="12700" rIns="0" bIns="0" rtlCol="0">
            <a:spAutoFit/>
          </a:bodyPr>
          <a:lstStyle/>
          <a:p>
            <a:pPr marL="12700">
              <a:spcBef>
                <a:spcPts val="100"/>
              </a:spcBef>
            </a:pPr>
            <a:r>
              <a:rPr b="1" spc="-20" dirty="0">
                <a:cs typeface="Calibri"/>
              </a:rPr>
              <a:t>Event</a:t>
            </a:r>
            <a:r>
              <a:rPr b="1" spc="-90" dirty="0">
                <a:cs typeface="Calibri"/>
              </a:rPr>
              <a:t> </a:t>
            </a:r>
            <a:r>
              <a:rPr b="1" spc="-10" dirty="0">
                <a:cs typeface="Calibri"/>
              </a:rPr>
              <a:t>Graphs</a:t>
            </a:r>
            <a:endParaRPr dirty="0">
              <a:cs typeface="Calibri"/>
            </a:endParaRPr>
          </a:p>
        </p:txBody>
      </p:sp>
      <p:sp>
        <p:nvSpPr>
          <p:cNvPr id="5" name="object 5"/>
          <p:cNvSpPr txBox="1"/>
          <p:nvPr/>
        </p:nvSpPr>
        <p:spPr>
          <a:xfrm>
            <a:off x="7975505" y="5337741"/>
            <a:ext cx="3000375" cy="573875"/>
          </a:xfrm>
          <a:prstGeom prst="rect">
            <a:avLst/>
          </a:prstGeom>
        </p:spPr>
        <p:txBody>
          <a:bodyPr vert="horz" wrap="square" lIns="0" tIns="50165" rIns="0" bIns="0" rtlCol="0">
            <a:spAutoFit/>
          </a:bodyPr>
          <a:lstStyle/>
          <a:p>
            <a:pPr marL="593725">
              <a:spcBef>
                <a:spcPts val="395"/>
              </a:spcBef>
            </a:pPr>
            <a:r>
              <a:rPr sz="1100" spc="-5" dirty="0">
                <a:solidFill>
                  <a:srgbClr val="A6A6A6"/>
                </a:solidFill>
                <a:cs typeface="Corbel"/>
              </a:rPr>
              <a:t>Image</a:t>
            </a:r>
            <a:r>
              <a:rPr sz="1100" dirty="0">
                <a:solidFill>
                  <a:srgbClr val="A6A6A6"/>
                </a:solidFill>
                <a:cs typeface="Corbel"/>
              </a:rPr>
              <a:t> </a:t>
            </a:r>
            <a:r>
              <a:rPr sz="1100" spc="-5" dirty="0">
                <a:solidFill>
                  <a:srgbClr val="A6A6A6"/>
                </a:solidFill>
                <a:cs typeface="Corbel"/>
              </a:rPr>
              <a:t>credit: </a:t>
            </a:r>
            <a:r>
              <a:rPr sz="1100" u="sng" spc="-5" dirty="0">
                <a:solidFill>
                  <a:srgbClr val="A6A6A6"/>
                </a:solidFill>
                <a:uFill>
                  <a:solidFill>
                    <a:srgbClr val="A6A6A6"/>
                  </a:solidFill>
                </a:uFill>
                <a:cs typeface="Corbel"/>
              </a:rPr>
              <a:t>visitlondon.com</a:t>
            </a:r>
            <a:endParaRPr sz="1100" dirty="0">
              <a:cs typeface="Corbel"/>
            </a:endParaRPr>
          </a:p>
          <a:p>
            <a:pPr marL="12700">
              <a:spcBef>
                <a:spcPts val="645"/>
              </a:spcBef>
            </a:pPr>
            <a:r>
              <a:rPr b="1" spc="-10" dirty="0">
                <a:cs typeface="Calibri"/>
              </a:rPr>
              <a:t>Underground</a:t>
            </a:r>
            <a:r>
              <a:rPr b="1" spc="-85" dirty="0">
                <a:cs typeface="Calibri"/>
              </a:rPr>
              <a:t> </a:t>
            </a:r>
            <a:r>
              <a:rPr b="1" spc="-10" dirty="0">
                <a:cs typeface="Calibri"/>
              </a:rPr>
              <a:t>Networks</a:t>
            </a:r>
            <a:endParaRPr dirty="0">
              <a:cs typeface="Calibri"/>
            </a:endParaRPr>
          </a:p>
        </p:txBody>
      </p:sp>
      <p:sp>
        <p:nvSpPr>
          <p:cNvPr id="6" name="object 6"/>
          <p:cNvSpPr txBox="1"/>
          <p:nvPr/>
        </p:nvSpPr>
        <p:spPr>
          <a:xfrm>
            <a:off x="1331440" y="5592818"/>
            <a:ext cx="1424305" cy="289823"/>
          </a:xfrm>
          <a:prstGeom prst="rect">
            <a:avLst/>
          </a:prstGeom>
        </p:spPr>
        <p:txBody>
          <a:bodyPr vert="horz" wrap="square" lIns="0" tIns="12700" rIns="0" bIns="0" rtlCol="0">
            <a:spAutoFit/>
          </a:bodyPr>
          <a:lstStyle/>
          <a:p>
            <a:pPr marL="12700">
              <a:spcBef>
                <a:spcPts val="100"/>
              </a:spcBef>
            </a:pPr>
            <a:r>
              <a:rPr b="1" spc="-15" dirty="0">
                <a:cs typeface="Calibri"/>
              </a:rPr>
              <a:t>Food</a:t>
            </a:r>
            <a:r>
              <a:rPr b="1" spc="-75" dirty="0">
                <a:cs typeface="Calibri"/>
              </a:rPr>
              <a:t> </a:t>
            </a:r>
            <a:r>
              <a:rPr b="1" spc="-25" dirty="0">
                <a:cs typeface="Calibri"/>
              </a:rPr>
              <a:t>Webs</a:t>
            </a:r>
            <a:endParaRPr dirty="0">
              <a:cs typeface="Calibri"/>
            </a:endParaRPr>
          </a:p>
        </p:txBody>
      </p:sp>
      <p:sp>
        <p:nvSpPr>
          <p:cNvPr id="7" name="object 7"/>
          <p:cNvSpPr txBox="1"/>
          <p:nvPr/>
        </p:nvSpPr>
        <p:spPr>
          <a:xfrm>
            <a:off x="8113734" y="3288284"/>
            <a:ext cx="2268220" cy="289823"/>
          </a:xfrm>
          <a:prstGeom prst="rect">
            <a:avLst/>
          </a:prstGeom>
        </p:spPr>
        <p:txBody>
          <a:bodyPr vert="horz" wrap="square" lIns="0" tIns="12700" rIns="0" bIns="0" rtlCol="0">
            <a:spAutoFit/>
          </a:bodyPr>
          <a:lstStyle/>
          <a:p>
            <a:pPr marL="12700">
              <a:spcBef>
                <a:spcPts val="100"/>
              </a:spcBef>
            </a:pPr>
            <a:r>
              <a:rPr b="1" dirty="0">
                <a:cs typeface="Calibri"/>
              </a:rPr>
              <a:t>Disease</a:t>
            </a:r>
            <a:r>
              <a:rPr b="1" spc="-80" dirty="0">
                <a:cs typeface="Calibri"/>
              </a:rPr>
              <a:t> </a:t>
            </a:r>
            <a:r>
              <a:rPr b="1" spc="-25" dirty="0">
                <a:cs typeface="Calibri"/>
              </a:rPr>
              <a:t>Pathways</a:t>
            </a:r>
            <a:endParaRPr dirty="0">
              <a:cs typeface="Calibri"/>
            </a:endParaRPr>
          </a:p>
        </p:txBody>
      </p:sp>
      <p:pic>
        <p:nvPicPr>
          <p:cNvPr id="9" name="object 9"/>
          <p:cNvPicPr/>
          <p:nvPr/>
        </p:nvPicPr>
        <p:blipFill>
          <a:blip r:embed="rId3" cstate="print"/>
          <a:stretch>
            <a:fillRect/>
          </a:stretch>
        </p:blipFill>
        <p:spPr>
          <a:xfrm>
            <a:off x="7975505" y="1472112"/>
            <a:ext cx="1841007" cy="1779556"/>
          </a:xfrm>
          <a:prstGeom prst="rect">
            <a:avLst/>
          </a:prstGeom>
        </p:spPr>
      </p:pic>
      <p:sp>
        <p:nvSpPr>
          <p:cNvPr id="10" name="object 10"/>
          <p:cNvSpPr txBox="1"/>
          <p:nvPr/>
        </p:nvSpPr>
        <p:spPr>
          <a:xfrm>
            <a:off x="1180668" y="5375043"/>
            <a:ext cx="1856624" cy="182101"/>
          </a:xfrm>
          <a:prstGeom prst="rect">
            <a:avLst/>
          </a:prstGeom>
        </p:spPr>
        <p:txBody>
          <a:bodyPr vert="horz" wrap="square" lIns="0" tIns="12700" rIns="0" bIns="0" rtlCol="0">
            <a:spAutoFit/>
          </a:bodyPr>
          <a:lstStyle/>
          <a:p>
            <a:pPr marL="12700">
              <a:spcBef>
                <a:spcPts val="100"/>
              </a:spcBef>
            </a:pPr>
            <a:r>
              <a:rPr sz="1100" spc="-5" dirty="0">
                <a:solidFill>
                  <a:srgbClr val="A6A6A6"/>
                </a:solidFill>
                <a:cs typeface="Corbel"/>
              </a:rPr>
              <a:t>Image</a:t>
            </a:r>
            <a:r>
              <a:rPr sz="1100" spc="-10" dirty="0">
                <a:solidFill>
                  <a:srgbClr val="A6A6A6"/>
                </a:solidFill>
                <a:cs typeface="Corbel"/>
              </a:rPr>
              <a:t> </a:t>
            </a:r>
            <a:r>
              <a:rPr sz="1100" spc="-5" dirty="0">
                <a:solidFill>
                  <a:srgbClr val="A6A6A6"/>
                </a:solidFill>
                <a:cs typeface="Corbel"/>
              </a:rPr>
              <a:t>credit:</a:t>
            </a:r>
            <a:r>
              <a:rPr sz="1100" spc="-10" dirty="0">
                <a:solidFill>
                  <a:srgbClr val="A6A6A6"/>
                </a:solidFill>
                <a:cs typeface="Corbel"/>
              </a:rPr>
              <a:t> </a:t>
            </a:r>
            <a:r>
              <a:rPr sz="1100" u="sng" spc="-5" dirty="0">
                <a:solidFill>
                  <a:srgbClr val="A6A6A6"/>
                </a:solidFill>
                <a:uFill>
                  <a:solidFill>
                    <a:srgbClr val="A6A6A6"/>
                  </a:solidFill>
                </a:uFill>
                <a:cs typeface="Corbel"/>
              </a:rPr>
              <a:t>Wikipedia</a:t>
            </a:r>
            <a:endParaRPr sz="1100" dirty="0">
              <a:cs typeface="Corbel"/>
            </a:endParaRPr>
          </a:p>
        </p:txBody>
      </p:sp>
      <p:pic>
        <p:nvPicPr>
          <p:cNvPr id="11" name="object 11"/>
          <p:cNvPicPr/>
          <p:nvPr/>
        </p:nvPicPr>
        <p:blipFill>
          <a:blip r:embed="rId4" cstate="print"/>
          <a:stretch>
            <a:fillRect/>
          </a:stretch>
        </p:blipFill>
        <p:spPr>
          <a:xfrm>
            <a:off x="948143" y="1594189"/>
            <a:ext cx="1925435" cy="1503289"/>
          </a:xfrm>
          <a:prstGeom prst="rect">
            <a:avLst/>
          </a:prstGeom>
        </p:spPr>
      </p:pic>
      <p:pic>
        <p:nvPicPr>
          <p:cNvPr id="12" name="object 12"/>
          <p:cNvPicPr/>
          <p:nvPr/>
        </p:nvPicPr>
        <p:blipFill>
          <a:blip r:embed="rId5" cstate="print"/>
          <a:stretch>
            <a:fillRect/>
          </a:stretch>
        </p:blipFill>
        <p:spPr>
          <a:xfrm>
            <a:off x="7826343" y="3776761"/>
            <a:ext cx="2707990" cy="1527279"/>
          </a:xfrm>
          <a:prstGeom prst="rect">
            <a:avLst/>
          </a:prstGeom>
        </p:spPr>
      </p:pic>
      <p:pic>
        <p:nvPicPr>
          <p:cNvPr id="13" name="object 13"/>
          <p:cNvPicPr/>
          <p:nvPr/>
        </p:nvPicPr>
        <p:blipFill>
          <a:blip r:embed="rId6" cstate="print"/>
          <a:stretch>
            <a:fillRect/>
          </a:stretch>
        </p:blipFill>
        <p:spPr>
          <a:xfrm>
            <a:off x="4350161" y="1484718"/>
            <a:ext cx="2452420" cy="1448409"/>
          </a:xfrm>
          <a:prstGeom prst="rect">
            <a:avLst/>
          </a:prstGeom>
        </p:spPr>
      </p:pic>
      <p:pic>
        <p:nvPicPr>
          <p:cNvPr id="14" name="object 14"/>
          <p:cNvPicPr/>
          <p:nvPr/>
        </p:nvPicPr>
        <p:blipFill>
          <a:blip r:embed="rId7" cstate="print"/>
          <a:stretch>
            <a:fillRect/>
          </a:stretch>
        </p:blipFill>
        <p:spPr>
          <a:xfrm>
            <a:off x="938349" y="3584678"/>
            <a:ext cx="2210489" cy="1719362"/>
          </a:xfrm>
          <a:prstGeom prst="rect">
            <a:avLst/>
          </a:prstGeom>
        </p:spPr>
      </p:pic>
      <p:pic>
        <p:nvPicPr>
          <p:cNvPr id="16" name="object 8">
            <a:extLst>
              <a:ext uri="{FF2B5EF4-FFF2-40B4-BE49-F238E27FC236}">
                <a16:creationId xmlns:a16="http://schemas.microsoft.com/office/drawing/2014/main" id="{02FAAA64-51FC-4CA7-95D3-0A6D5F6B6D22}"/>
              </a:ext>
            </a:extLst>
          </p:cNvPr>
          <p:cNvPicPr/>
          <p:nvPr/>
        </p:nvPicPr>
        <p:blipFill>
          <a:blip r:embed="rId8" cstate="print"/>
          <a:stretch>
            <a:fillRect/>
          </a:stretch>
        </p:blipFill>
        <p:spPr>
          <a:xfrm>
            <a:off x="4506061" y="3598019"/>
            <a:ext cx="2264470" cy="1884761"/>
          </a:xfrm>
          <a:prstGeom prst="rect">
            <a:avLst/>
          </a:prstGeom>
        </p:spPr>
      </p:pic>
      <p:sp>
        <p:nvSpPr>
          <p:cNvPr id="17" name="object 9">
            <a:extLst>
              <a:ext uri="{FF2B5EF4-FFF2-40B4-BE49-F238E27FC236}">
                <a16:creationId xmlns:a16="http://schemas.microsoft.com/office/drawing/2014/main" id="{18C89DCE-93B7-4C53-A85C-058ADB044FC2}"/>
              </a:ext>
            </a:extLst>
          </p:cNvPr>
          <p:cNvSpPr txBox="1"/>
          <p:nvPr/>
        </p:nvSpPr>
        <p:spPr>
          <a:xfrm>
            <a:off x="4679130" y="5466093"/>
            <a:ext cx="2452420" cy="572592"/>
          </a:xfrm>
          <a:prstGeom prst="rect">
            <a:avLst/>
          </a:prstGeom>
        </p:spPr>
        <p:txBody>
          <a:bodyPr vert="horz" wrap="square" lIns="0" tIns="48894" rIns="0" bIns="0" rtlCol="0">
            <a:spAutoFit/>
          </a:bodyPr>
          <a:lstStyle/>
          <a:p>
            <a:pPr marL="12700">
              <a:spcBef>
                <a:spcPts val="384"/>
              </a:spcBef>
            </a:pPr>
            <a:r>
              <a:rPr sz="1100" spc="-5" dirty="0">
                <a:solidFill>
                  <a:srgbClr val="A6A6A6"/>
                </a:solidFill>
                <a:cs typeface="Corbel"/>
              </a:rPr>
              <a:t>Image</a:t>
            </a:r>
            <a:r>
              <a:rPr sz="1100" dirty="0">
                <a:solidFill>
                  <a:srgbClr val="A6A6A6"/>
                </a:solidFill>
                <a:cs typeface="Corbel"/>
              </a:rPr>
              <a:t> </a:t>
            </a:r>
            <a:r>
              <a:rPr sz="1100" spc="-5" dirty="0">
                <a:solidFill>
                  <a:srgbClr val="A6A6A6"/>
                </a:solidFill>
                <a:cs typeface="Corbel"/>
              </a:rPr>
              <a:t>credit: </a:t>
            </a:r>
            <a:r>
              <a:rPr sz="1100" u="sng" spc="-5" dirty="0">
                <a:solidFill>
                  <a:srgbClr val="A6A6A6"/>
                </a:solidFill>
                <a:uFill>
                  <a:solidFill>
                    <a:srgbClr val="A6A6A6"/>
                  </a:solidFill>
                </a:uFill>
                <a:cs typeface="Corbel"/>
              </a:rPr>
              <a:t>ResearchGate</a:t>
            </a:r>
            <a:endParaRPr sz="1100" dirty="0">
              <a:cs typeface="Corbel"/>
            </a:endParaRPr>
          </a:p>
          <a:p>
            <a:pPr marL="52069">
              <a:spcBef>
                <a:spcPts val="620"/>
              </a:spcBef>
            </a:pPr>
            <a:r>
              <a:rPr b="1" spc="-5" dirty="0">
                <a:cs typeface="Calibri"/>
              </a:rPr>
              <a:t>Code</a:t>
            </a:r>
            <a:r>
              <a:rPr b="1" spc="-65" dirty="0">
                <a:cs typeface="Calibri"/>
              </a:rPr>
              <a:t> </a:t>
            </a:r>
            <a:r>
              <a:rPr b="1" spc="-15" dirty="0">
                <a:cs typeface="Calibri"/>
              </a:rPr>
              <a:t>Graphs</a:t>
            </a:r>
            <a:endParaRPr dirty="0">
              <a:cs typeface="Calibri"/>
            </a:endParaRPr>
          </a:p>
        </p:txBody>
      </p:sp>
      <p:sp>
        <p:nvSpPr>
          <p:cNvPr id="18" name="Title 17">
            <a:extLst>
              <a:ext uri="{FF2B5EF4-FFF2-40B4-BE49-F238E27FC236}">
                <a16:creationId xmlns:a16="http://schemas.microsoft.com/office/drawing/2014/main" id="{DBFF37F3-1F22-31C6-3416-F2831CE8C980}"/>
              </a:ext>
            </a:extLst>
          </p:cNvPr>
          <p:cNvSpPr>
            <a:spLocks noGrp="1"/>
          </p:cNvSpPr>
          <p:nvPr>
            <p:ph type="title"/>
          </p:nvPr>
        </p:nvSpPr>
        <p:spPr/>
        <p:txBody>
          <a:bodyPr/>
          <a:lstStyle/>
          <a:p>
            <a:r>
              <a:rPr lang="en-US" dirty="0"/>
              <a:t>Many Types of Data are Graphs (1)</a:t>
            </a:r>
          </a:p>
        </p:txBody>
      </p:sp>
      <p:sp>
        <p:nvSpPr>
          <p:cNvPr id="8" name="Slide Number Placeholder 7">
            <a:extLst>
              <a:ext uri="{FF2B5EF4-FFF2-40B4-BE49-F238E27FC236}">
                <a16:creationId xmlns:a16="http://schemas.microsoft.com/office/drawing/2014/main" id="{DC430A38-FA0E-80A6-90B1-EEDE83804C15}"/>
              </a:ext>
            </a:extLst>
          </p:cNvPr>
          <p:cNvSpPr>
            <a:spLocks noGrp="1"/>
          </p:cNvSpPr>
          <p:nvPr>
            <p:ph type="sldNum" sz="quarter" idx="11"/>
          </p:nvPr>
        </p:nvSpPr>
        <p:spPr/>
        <p:txBody>
          <a:bodyPr/>
          <a:lstStyle/>
          <a:p>
            <a:fld id="{009375D7-070A-4959-9224-FB5E66F2B1B3}" type="slidenum">
              <a:rPr lang="en-AU" smtClean="0"/>
              <a:pPr/>
              <a:t>20</a:t>
            </a:fld>
            <a:endParaRPr lang="en-AU" dirty="0"/>
          </a:p>
        </p:txBody>
      </p:sp>
      <p:sp>
        <p:nvSpPr>
          <p:cNvPr id="15" name="Footer Placeholder 14">
            <a:extLst>
              <a:ext uri="{FF2B5EF4-FFF2-40B4-BE49-F238E27FC236}">
                <a16:creationId xmlns:a16="http://schemas.microsoft.com/office/drawing/2014/main" id="{D827AA32-A34E-B741-152C-EF7BA23AD315}"/>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2125195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7827421" y="3749210"/>
            <a:ext cx="2390380" cy="1642993"/>
          </a:xfrm>
          <a:prstGeom prst="rect">
            <a:avLst/>
          </a:prstGeom>
        </p:spPr>
      </p:pic>
      <p:sp>
        <p:nvSpPr>
          <p:cNvPr id="4" name="object 4"/>
          <p:cNvSpPr txBox="1"/>
          <p:nvPr/>
        </p:nvSpPr>
        <p:spPr>
          <a:xfrm>
            <a:off x="1925196" y="3423094"/>
            <a:ext cx="6015990" cy="289823"/>
          </a:xfrm>
          <a:prstGeom prst="rect">
            <a:avLst/>
          </a:prstGeom>
        </p:spPr>
        <p:txBody>
          <a:bodyPr vert="horz" wrap="square" lIns="0" tIns="12700" rIns="0" bIns="0" rtlCol="0">
            <a:spAutoFit/>
          </a:bodyPr>
          <a:lstStyle/>
          <a:p>
            <a:pPr marL="12700">
              <a:spcBef>
                <a:spcPts val="100"/>
              </a:spcBef>
              <a:tabLst>
                <a:tab pos="2712085" algn="l"/>
              </a:tabLst>
            </a:pPr>
            <a:r>
              <a:rPr b="1" spc="-10" dirty="0">
                <a:cs typeface="Calibri"/>
              </a:rPr>
              <a:t>Economic Networks	Communication</a:t>
            </a:r>
            <a:r>
              <a:rPr b="1" spc="-50" dirty="0">
                <a:cs typeface="Calibri"/>
              </a:rPr>
              <a:t> </a:t>
            </a:r>
            <a:r>
              <a:rPr b="1" spc="-10" dirty="0">
                <a:cs typeface="Calibri"/>
              </a:rPr>
              <a:t>Networks</a:t>
            </a:r>
            <a:endParaRPr dirty="0">
              <a:cs typeface="Calibri"/>
            </a:endParaRPr>
          </a:p>
        </p:txBody>
      </p:sp>
      <p:sp>
        <p:nvSpPr>
          <p:cNvPr id="5" name="object 5"/>
          <p:cNvSpPr txBox="1"/>
          <p:nvPr/>
        </p:nvSpPr>
        <p:spPr>
          <a:xfrm>
            <a:off x="1925196" y="5702352"/>
            <a:ext cx="2309495" cy="289823"/>
          </a:xfrm>
          <a:prstGeom prst="rect">
            <a:avLst/>
          </a:prstGeom>
        </p:spPr>
        <p:txBody>
          <a:bodyPr vert="horz" wrap="square" lIns="0" tIns="12700" rIns="0" bIns="0" rtlCol="0">
            <a:spAutoFit/>
          </a:bodyPr>
          <a:lstStyle/>
          <a:p>
            <a:pPr marL="12700">
              <a:spcBef>
                <a:spcPts val="100"/>
              </a:spcBef>
            </a:pPr>
            <a:r>
              <a:rPr b="1" spc="-10" dirty="0">
                <a:cs typeface="Calibri"/>
              </a:rPr>
              <a:t>Citation</a:t>
            </a:r>
            <a:r>
              <a:rPr b="1" spc="-70" dirty="0">
                <a:cs typeface="Calibri"/>
              </a:rPr>
              <a:t> </a:t>
            </a:r>
            <a:r>
              <a:rPr b="1" spc="-10" dirty="0">
                <a:cs typeface="Calibri"/>
              </a:rPr>
              <a:t>Networks</a:t>
            </a:r>
            <a:endParaRPr dirty="0">
              <a:cs typeface="Calibri"/>
            </a:endParaRPr>
          </a:p>
        </p:txBody>
      </p:sp>
      <p:sp>
        <p:nvSpPr>
          <p:cNvPr id="8" name="object 8"/>
          <p:cNvSpPr txBox="1"/>
          <p:nvPr/>
        </p:nvSpPr>
        <p:spPr>
          <a:xfrm>
            <a:off x="7766967" y="5428496"/>
            <a:ext cx="2713355" cy="570669"/>
          </a:xfrm>
          <a:prstGeom prst="rect">
            <a:avLst/>
          </a:prstGeom>
        </p:spPr>
        <p:txBody>
          <a:bodyPr vert="horz" wrap="square" lIns="0" tIns="46990" rIns="0" bIns="0" rtlCol="0">
            <a:spAutoFit/>
          </a:bodyPr>
          <a:lstStyle/>
          <a:p>
            <a:pPr marL="549275">
              <a:spcBef>
                <a:spcPts val="370"/>
              </a:spcBef>
            </a:pPr>
            <a:r>
              <a:rPr sz="1100" spc="-5" dirty="0">
                <a:solidFill>
                  <a:srgbClr val="A6A6A6"/>
                </a:solidFill>
                <a:cs typeface="Corbel"/>
              </a:rPr>
              <a:t>Image</a:t>
            </a:r>
            <a:r>
              <a:rPr sz="1100" dirty="0">
                <a:solidFill>
                  <a:srgbClr val="A6A6A6"/>
                </a:solidFill>
                <a:cs typeface="Corbel"/>
              </a:rPr>
              <a:t> </a:t>
            </a:r>
            <a:r>
              <a:rPr sz="1100" spc="-5" dirty="0">
                <a:solidFill>
                  <a:srgbClr val="A6A6A6"/>
                </a:solidFill>
                <a:cs typeface="Corbel"/>
              </a:rPr>
              <a:t>credit:</a:t>
            </a:r>
            <a:r>
              <a:rPr sz="1100" dirty="0">
                <a:solidFill>
                  <a:srgbClr val="A6A6A6"/>
                </a:solidFill>
                <a:cs typeface="Corbel"/>
              </a:rPr>
              <a:t> </a:t>
            </a:r>
            <a:r>
              <a:rPr sz="1100" u="sng" dirty="0">
                <a:solidFill>
                  <a:srgbClr val="A6A6A6"/>
                </a:solidFill>
                <a:uFill>
                  <a:solidFill>
                    <a:srgbClr val="A6A6A6"/>
                  </a:solidFill>
                </a:uFill>
                <a:cs typeface="Corbel"/>
              </a:rPr>
              <a:t>The </a:t>
            </a:r>
            <a:r>
              <a:rPr sz="1100" u="sng" spc="-5" dirty="0">
                <a:solidFill>
                  <a:srgbClr val="A6A6A6"/>
                </a:solidFill>
                <a:uFill>
                  <a:solidFill>
                    <a:srgbClr val="A6A6A6"/>
                  </a:solidFill>
                </a:uFill>
                <a:cs typeface="Corbel"/>
              </a:rPr>
              <a:t>Conversation</a:t>
            </a:r>
            <a:endParaRPr sz="1100" dirty="0">
              <a:cs typeface="Corbel"/>
            </a:endParaRPr>
          </a:p>
          <a:p>
            <a:pPr marL="12700">
              <a:spcBef>
                <a:spcPts val="600"/>
              </a:spcBef>
            </a:pPr>
            <a:r>
              <a:rPr b="1" spc="-10" dirty="0">
                <a:cs typeface="Calibri"/>
              </a:rPr>
              <a:t>Networks</a:t>
            </a:r>
            <a:r>
              <a:rPr b="1" spc="-40" dirty="0">
                <a:cs typeface="Calibri"/>
              </a:rPr>
              <a:t> </a:t>
            </a:r>
            <a:r>
              <a:rPr b="1" spc="-5" dirty="0">
                <a:cs typeface="Calibri"/>
              </a:rPr>
              <a:t>of</a:t>
            </a:r>
            <a:r>
              <a:rPr b="1" spc="-40" dirty="0">
                <a:cs typeface="Calibri"/>
              </a:rPr>
              <a:t> </a:t>
            </a:r>
            <a:r>
              <a:rPr b="1" spc="-10" dirty="0">
                <a:cs typeface="Calibri"/>
              </a:rPr>
              <a:t>Neurons</a:t>
            </a:r>
            <a:endParaRPr dirty="0">
              <a:cs typeface="Calibri"/>
            </a:endParaRPr>
          </a:p>
        </p:txBody>
      </p:sp>
      <p:pic>
        <p:nvPicPr>
          <p:cNvPr id="9" name="object 9"/>
          <p:cNvPicPr/>
          <p:nvPr/>
        </p:nvPicPr>
        <p:blipFill>
          <a:blip r:embed="rId4" cstate="print"/>
          <a:stretch>
            <a:fillRect/>
          </a:stretch>
        </p:blipFill>
        <p:spPr>
          <a:xfrm>
            <a:off x="4552843" y="3816925"/>
            <a:ext cx="2641850" cy="1645335"/>
          </a:xfrm>
          <a:prstGeom prst="rect">
            <a:avLst/>
          </a:prstGeom>
        </p:spPr>
      </p:pic>
      <p:sp>
        <p:nvSpPr>
          <p:cNvPr id="10" name="object 10"/>
          <p:cNvSpPr txBox="1"/>
          <p:nvPr/>
        </p:nvSpPr>
        <p:spPr>
          <a:xfrm>
            <a:off x="4665459" y="5462260"/>
            <a:ext cx="2638168" cy="570669"/>
          </a:xfrm>
          <a:prstGeom prst="rect">
            <a:avLst/>
          </a:prstGeom>
        </p:spPr>
        <p:txBody>
          <a:bodyPr vert="horz" wrap="square" lIns="0" tIns="46990" rIns="0" bIns="0" rtlCol="0">
            <a:spAutoFit/>
          </a:bodyPr>
          <a:lstStyle/>
          <a:p>
            <a:pPr marL="12700">
              <a:spcBef>
                <a:spcPts val="370"/>
              </a:spcBef>
            </a:pPr>
            <a:r>
              <a:rPr sz="1100" spc="-5" dirty="0">
                <a:solidFill>
                  <a:srgbClr val="A6A6A6"/>
                </a:solidFill>
                <a:cs typeface="Corbel"/>
              </a:rPr>
              <a:t>Image</a:t>
            </a:r>
            <a:r>
              <a:rPr sz="1100" spc="5" dirty="0">
                <a:solidFill>
                  <a:srgbClr val="A6A6A6"/>
                </a:solidFill>
                <a:cs typeface="Corbel"/>
              </a:rPr>
              <a:t> </a:t>
            </a:r>
            <a:r>
              <a:rPr sz="1100" spc="-5" dirty="0">
                <a:solidFill>
                  <a:srgbClr val="A6A6A6"/>
                </a:solidFill>
                <a:cs typeface="Corbel"/>
              </a:rPr>
              <a:t>credit:</a:t>
            </a:r>
            <a:r>
              <a:rPr sz="1100" dirty="0">
                <a:solidFill>
                  <a:srgbClr val="A6A6A6"/>
                </a:solidFill>
                <a:cs typeface="Corbel"/>
              </a:rPr>
              <a:t> </a:t>
            </a:r>
            <a:r>
              <a:rPr sz="1100" u="sng" spc="-5" dirty="0">
                <a:solidFill>
                  <a:srgbClr val="A6A6A6"/>
                </a:solidFill>
                <a:uFill>
                  <a:solidFill>
                    <a:srgbClr val="A6A6A6"/>
                  </a:solidFill>
                </a:uFill>
                <a:cs typeface="Corbel"/>
              </a:rPr>
              <a:t>Missoula</a:t>
            </a:r>
            <a:r>
              <a:rPr sz="1100" u="sng" dirty="0">
                <a:solidFill>
                  <a:srgbClr val="A6A6A6"/>
                </a:solidFill>
                <a:uFill>
                  <a:solidFill>
                    <a:srgbClr val="A6A6A6"/>
                  </a:solidFill>
                </a:uFill>
                <a:cs typeface="Corbel"/>
              </a:rPr>
              <a:t> </a:t>
            </a:r>
            <a:r>
              <a:rPr sz="1100" u="sng" spc="-5" dirty="0">
                <a:solidFill>
                  <a:srgbClr val="A6A6A6"/>
                </a:solidFill>
                <a:uFill>
                  <a:solidFill>
                    <a:srgbClr val="A6A6A6"/>
                  </a:solidFill>
                </a:uFill>
                <a:cs typeface="Corbel"/>
              </a:rPr>
              <a:t>Current</a:t>
            </a:r>
            <a:r>
              <a:rPr sz="1100" u="sng" spc="5" dirty="0">
                <a:solidFill>
                  <a:srgbClr val="A6A6A6"/>
                </a:solidFill>
                <a:uFill>
                  <a:solidFill>
                    <a:srgbClr val="A6A6A6"/>
                  </a:solidFill>
                </a:uFill>
                <a:cs typeface="Corbel"/>
              </a:rPr>
              <a:t> </a:t>
            </a:r>
            <a:r>
              <a:rPr sz="1100" u="sng" spc="-5" dirty="0">
                <a:solidFill>
                  <a:srgbClr val="A6A6A6"/>
                </a:solidFill>
                <a:uFill>
                  <a:solidFill>
                    <a:srgbClr val="A6A6A6"/>
                  </a:solidFill>
                </a:uFill>
                <a:cs typeface="Corbel"/>
              </a:rPr>
              <a:t>News</a:t>
            </a:r>
            <a:endParaRPr sz="1100" dirty="0">
              <a:cs typeface="Corbel"/>
            </a:endParaRPr>
          </a:p>
          <a:p>
            <a:pPr marL="447040">
              <a:spcBef>
                <a:spcPts val="600"/>
              </a:spcBef>
            </a:pPr>
            <a:r>
              <a:rPr b="1" spc="-10" dirty="0">
                <a:cs typeface="Calibri"/>
              </a:rPr>
              <a:t>Internet</a:t>
            </a:r>
            <a:endParaRPr dirty="0">
              <a:cs typeface="Calibri"/>
            </a:endParaRPr>
          </a:p>
        </p:txBody>
      </p:sp>
      <p:pic>
        <p:nvPicPr>
          <p:cNvPr id="11" name="object 11"/>
          <p:cNvPicPr/>
          <p:nvPr/>
        </p:nvPicPr>
        <p:blipFill>
          <a:blip r:embed="rId5" cstate="print"/>
          <a:stretch>
            <a:fillRect/>
          </a:stretch>
        </p:blipFill>
        <p:spPr>
          <a:xfrm>
            <a:off x="1690203" y="1412672"/>
            <a:ext cx="2382845" cy="1798887"/>
          </a:xfrm>
          <a:prstGeom prst="rect">
            <a:avLst/>
          </a:prstGeom>
        </p:spPr>
      </p:pic>
      <p:sp>
        <p:nvSpPr>
          <p:cNvPr id="12" name="object 12"/>
          <p:cNvSpPr txBox="1"/>
          <p:nvPr/>
        </p:nvSpPr>
        <p:spPr>
          <a:xfrm>
            <a:off x="1966896" y="3254637"/>
            <a:ext cx="1968585" cy="182101"/>
          </a:xfrm>
          <a:prstGeom prst="rect">
            <a:avLst/>
          </a:prstGeom>
        </p:spPr>
        <p:txBody>
          <a:bodyPr vert="horz" wrap="square" lIns="0" tIns="12700" rIns="0" bIns="0" rtlCol="0">
            <a:spAutoFit/>
          </a:bodyPr>
          <a:lstStyle/>
          <a:p>
            <a:pPr marL="12700">
              <a:spcBef>
                <a:spcPts val="100"/>
              </a:spcBef>
            </a:pPr>
            <a:r>
              <a:rPr sz="1100" spc="-5" dirty="0">
                <a:solidFill>
                  <a:srgbClr val="A6A6A6"/>
                </a:solidFill>
                <a:cs typeface="Corbel"/>
              </a:rPr>
              <a:t>Image</a:t>
            </a:r>
            <a:r>
              <a:rPr sz="1100" spc="-10" dirty="0">
                <a:solidFill>
                  <a:srgbClr val="A6A6A6"/>
                </a:solidFill>
                <a:cs typeface="Corbel"/>
              </a:rPr>
              <a:t> </a:t>
            </a:r>
            <a:r>
              <a:rPr sz="1100" spc="-5" dirty="0">
                <a:solidFill>
                  <a:srgbClr val="A6A6A6"/>
                </a:solidFill>
                <a:cs typeface="Corbel"/>
              </a:rPr>
              <a:t>credit:</a:t>
            </a:r>
            <a:r>
              <a:rPr sz="1100" spc="-10" dirty="0">
                <a:solidFill>
                  <a:srgbClr val="A6A6A6"/>
                </a:solidFill>
                <a:cs typeface="Corbel"/>
              </a:rPr>
              <a:t> </a:t>
            </a:r>
            <a:r>
              <a:rPr sz="1100" u="sng" spc="-5" dirty="0">
                <a:solidFill>
                  <a:srgbClr val="A6A6A6"/>
                </a:solidFill>
                <a:uFill>
                  <a:solidFill>
                    <a:srgbClr val="A6A6A6"/>
                  </a:solidFill>
                </a:uFill>
                <a:cs typeface="Corbel"/>
              </a:rPr>
              <a:t>Science</a:t>
            </a:r>
            <a:endParaRPr sz="1100" dirty="0">
              <a:cs typeface="Corbel"/>
            </a:endParaRPr>
          </a:p>
        </p:txBody>
      </p:sp>
      <p:sp>
        <p:nvSpPr>
          <p:cNvPr id="13" name="object 13"/>
          <p:cNvSpPr txBox="1"/>
          <p:nvPr/>
        </p:nvSpPr>
        <p:spPr>
          <a:xfrm>
            <a:off x="4870174" y="3275973"/>
            <a:ext cx="2433453" cy="182101"/>
          </a:xfrm>
          <a:prstGeom prst="rect">
            <a:avLst/>
          </a:prstGeom>
        </p:spPr>
        <p:txBody>
          <a:bodyPr vert="horz" wrap="square" lIns="0" tIns="12700" rIns="0" bIns="0" rtlCol="0">
            <a:spAutoFit/>
          </a:bodyPr>
          <a:lstStyle/>
          <a:p>
            <a:pPr marL="12700">
              <a:spcBef>
                <a:spcPts val="100"/>
              </a:spcBef>
            </a:pPr>
            <a:r>
              <a:rPr sz="1100" spc="-5" dirty="0">
                <a:solidFill>
                  <a:srgbClr val="A6A6A6"/>
                </a:solidFill>
                <a:cs typeface="Corbel"/>
              </a:rPr>
              <a:t>Image</a:t>
            </a:r>
            <a:r>
              <a:rPr sz="1100" spc="-10" dirty="0">
                <a:solidFill>
                  <a:srgbClr val="A6A6A6"/>
                </a:solidFill>
                <a:cs typeface="Corbel"/>
              </a:rPr>
              <a:t> </a:t>
            </a:r>
            <a:r>
              <a:rPr sz="1100" spc="-5" dirty="0">
                <a:solidFill>
                  <a:srgbClr val="A6A6A6"/>
                </a:solidFill>
                <a:cs typeface="Corbel"/>
              </a:rPr>
              <a:t>credit:</a:t>
            </a:r>
            <a:r>
              <a:rPr sz="1100" spc="-15" dirty="0">
                <a:solidFill>
                  <a:srgbClr val="A6A6A6"/>
                </a:solidFill>
                <a:cs typeface="Corbel"/>
              </a:rPr>
              <a:t> </a:t>
            </a:r>
            <a:r>
              <a:rPr sz="1100" u="sng" dirty="0">
                <a:solidFill>
                  <a:srgbClr val="A6A6A6"/>
                </a:solidFill>
                <a:uFill>
                  <a:solidFill>
                    <a:srgbClr val="A6A6A6"/>
                  </a:solidFill>
                </a:uFill>
                <a:cs typeface="Corbel"/>
              </a:rPr>
              <a:t>Lumen</a:t>
            </a:r>
            <a:r>
              <a:rPr sz="1100" u="sng" spc="-15" dirty="0">
                <a:solidFill>
                  <a:srgbClr val="A6A6A6"/>
                </a:solidFill>
                <a:uFill>
                  <a:solidFill>
                    <a:srgbClr val="A6A6A6"/>
                  </a:solidFill>
                </a:uFill>
                <a:cs typeface="Corbel"/>
              </a:rPr>
              <a:t> </a:t>
            </a:r>
            <a:r>
              <a:rPr sz="1100" u="sng" spc="-5" dirty="0">
                <a:solidFill>
                  <a:srgbClr val="A6A6A6"/>
                </a:solidFill>
                <a:uFill>
                  <a:solidFill>
                    <a:srgbClr val="A6A6A6"/>
                  </a:solidFill>
                </a:uFill>
                <a:cs typeface="Corbel"/>
              </a:rPr>
              <a:t>Learning</a:t>
            </a:r>
            <a:endParaRPr sz="1100" dirty="0">
              <a:cs typeface="Corbel"/>
            </a:endParaRPr>
          </a:p>
        </p:txBody>
      </p:sp>
      <p:pic>
        <p:nvPicPr>
          <p:cNvPr id="14" name="object 14"/>
          <p:cNvPicPr/>
          <p:nvPr/>
        </p:nvPicPr>
        <p:blipFill>
          <a:blip r:embed="rId6" cstate="print"/>
          <a:stretch>
            <a:fillRect/>
          </a:stretch>
        </p:blipFill>
        <p:spPr>
          <a:xfrm>
            <a:off x="4579449" y="1344687"/>
            <a:ext cx="2615244" cy="1909950"/>
          </a:xfrm>
          <a:prstGeom prst="rect">
            <a:avLst/>
          </a:prstGeom>
        </p:spPr>
      </p:pic>
      <p:pic>
        <p:nvPicPr>
          <p:cNvPr id="15" name="object 15"/>
          <p:cNvPicPr/>
          <p:nvPr/>
        </p:nvPicPr>
        <p:blipFill>
          <a:blip r:embed="rId7" cstate="print"/>
          <a:stretch>
            <a:fillRect/>
          </a:stretch>
        </p:blipFill>
        <p:spPr>
          <a:xfrm>
            <a:off x="2060323" y="3924452"/>
            <a:ext cx="1642604" cy="1777900"/>
          </a:xfrm>
          <a:prstGeom prst="rect">
            <a:avLst/>
          </a:prstGeom>
        </p:spPr>
      </p:pic>
      <p:pic>
        <p:nvPicPr>
          <p:cNvPr id="16" name="object 5">
            <a:extLst>
              <a:ext uri="{FF2B5EF4-FFF2-40B4-BE49-F238E27FC236}">
                <a16:creationId xmlns:a16="http://schemas.microsoft.com/office/drawing/2014/main" id="{4E1CB9F3-4CDD-44F7-AC4F-DEC4810088A2}"/>
              </a:ext>
            </a:extLst>
          </p:cNvPr>
          <p:cNvPicPr/>
          <p:nvPr/>
        </p:nvPicPr>
        <p:blipFill>
          <a:blip r:embed="rId8" cstate="print"/>
          <a:stretch>
            <a:fillRect/>
          </a:stretch>
        </p:blipFill>
        <p:spPr>
          <a:xfrm>
            <a:off x="7814297" y="1616418"/>
            <a:ext cx="2416628" cy="1500345"/>
          </a:xfrm>
          <a:prstGeom prst="rect">
            <a:avLst/>
          </a:prstGeom>
        </p:spPr>
      </p:pic>
      <p:sp>
        <p:nvSpPr>
          <p:cNvPr id="17" name="object 6">
            <a:extLst>
              <a:ext uri="{FF2B5EF4-FFF2-40B4-BE49-F238E27FC236}">
                <a16:creationId xmlns:a16="http://schemas.microsoft.com/office/drawing/2014/main" id="{E8E9F2BD-BCF5-48B3-AB4E-BC3485740075}"/>
              </a:ext>
            </a:extLst>
          </p:cNvPr>
          <p:cNvSpPr txBox="1"/>
          <p:nvPr/>
        </p:nvSpPr>
        <p:spPr>
          <a:xfrm>
            <a:off x="8298604" y="3344944"/>
            <a:ext cx="1337945" cy="289823"/>
          </a:xfrm>
          <a:prstGeom prst="rect">
            <a:avLst/>
          </a:prstGeom>
        </p:spPr>
        <p:txBody>
          <a:bodyPr vert="horz" wrap="square" lIns="0" tIns="12700" rIns="0" bIns="0" rtlCol="0">
            <a:spAutoFit/>
          </a:bodyPr>
          <a:lstStyle/>
          <a:p>
            <a:pPr marL="12700">
              <a:spcBef>
                <a:spcPts val="100"/>
              </a:spcBef>
            </a:pPr>
            <a:r>
              <a:rPr b="1" spc="-5" dirty="0">
                <a:cs typeface="Calibri"/>
              </a:rPr>
              <a:t>3D</a:t>
            </a:r>
            <a:r>
              <a:rPr b="1" spc="-70" dirty="0">
                <a:cs typeface="Calibri"/>
              </a:rPr>
              <a:t> </a:t>
            </a:r>
            <a:r>
              <a:rPr b="1" spc="-5" dirty="0">
                <a:cs typeface="Calibri"/>
              </a:rPr>
              <a:t>Shapes</a:t>
            </a:r>
            <a:endParaRPr dirty="0">
              <a:cs typeface="Calibri"/>
            </a:endParaRPr>
          </a:p>
        </p:txBody>
      </p:sp>
      <p:sp>
        <p:nvSpPr>
          <p:cNvPr id="18" name="object 7">
            <a:extLst>
              <a:ext uri="{FF2B5EF4-FFF2-40B4-BE49-F238E27FC236}">
                <a16:creationId xmlns:a16="http://schemas.microsoft.com/office/drawing/2014/main" id="{0A00FE86-5E81-4B73-8C0D-B7A5C78B4560}"/>
              </a:ext>
            </a:extLst>
          </p:cNvPr>
          <p:cNvSpPr txBox="1"/>
          <p:nvPr/>
        </p:nvSpPr>
        <p:spPr>
          <a:xfrm>
            <a:off x="8095287" y="3120508"/>
            <a:ext cx="1903375" cy="182101"/>
          </a:xfrm>
          <a:prstGeom prst="rect">
            <a:avLst/>
          </a:prstGeom>
        </p:spPr>
        <p:txBody>
          <a:bodyPr vert="horz" wrap="square" lIns="0" tIns="12700" rIns="0" bIns="0" rtlCol="0">
            <a:spAutoFit/>
          </a:bodyPr>
          <a:lstStyle/>
          <a:p>
            <a:pPr marL="12700">
              <a:spcBef>
                <a:spcPts val="100"/>
              </a:spcBef>
            </a:pPr>
            <a:r>
              <a:rPr sz="1100" spc="-5" dirty="0">
                <a:solidFill>
                  <a:srgbClr val="A6A6A6"/>
                </a:solidFill>
                <a:cs typeface="Corbel"/>
              </a:rPr>
              <a:t>Image</a:t>
            </a:r>
            <a:r>
              <a:rPr sz="1100" spc="-10" dirty="0">
                <a:solidFill>
                  <a:srgbClr val="A6A6A6"/>
                </a:solidFill>
                <a:cs typeface="Corbel"/>
              </a:rPr>
              <a:t> </a:t>
            </a:r>
            <a:r>
              <a:rPr sz="1100" spc="-5" dirty="0">
                <a:solidFill>
                  <a:srgbClr val="A6A6A6"/>
                </a:solidFill>
                <a:cs typeface="Corbel"/>
              </a:rPr>
              <a:t>credit:</a:t>
            </a:r>
            <a:r>
              <a:rPr sz="1100" spc="-10" dirty="0">
                <a:solidFill>
                  <a:srgbClr val="A6A6A6"/>
                </a:solidFill>
                <a:cs typeface="Corbel"/>
              </a:rPr>
              <a:t> </a:t>
            </a:r>
            <a:r>
              <a:rPr sz="1100" u="sng" spc="-5" dirty="0">
                <a:solidFill>
                  <a:srgbClr val="A6A6A6"/>
                </a:solidFill>
                <a:uFill>
                  <a:solidFill>
                    <a:srgbClr val="A6A6A6"/>
                  </a:solidFill>
                </a:uFill>
                <a:cs typeface="Corbel"/>
              </a:rPr>
              <a:t>Wikipedia</a:t>
            </a:r>
            <a:endParaRPr sz="1100" dirty="0">
              <a:cs typeface="Corbel"/>
            </a:endParaRPr>
          </a:p>
        </p:txBody>
      </p:sp>
      <p:sp>
        <p:nvSpPr>
          <p:cNvPr id="19" name="Title 18">
            <a:extLst>
              <a:ext uri="{FF2B5EF4-FFF2-40B4-BE49-F238E27FC236}">
                <a16:creationId xmlns:a16="http://schemas.microsoft.com/office/drawing/2014/main" id="{F475CFA9-ECD9-886C-9967-B1FA305A408F}"/>
              </a:ext>
            </a:extLst>
          </p:cNvPr>
          <p:cNvSpPr>
            <a:spLocks noGrp="1"/>
          </p:cNvSpPr>
          <p:nvPr>
            <p:ph type="title"/>
          </p:nvPr>
        </p:nvSpPr>
        <p:spPr/>
        <p:txBody>
          <a:bodyPr/>
          <a:lstStyle/>
          <a:p>
            <a:r>
              <a:rPr lang="en-US" dirty="0"/>
              <a:t>Many Types of Data are Graphs (2)</a:t>
            </a:r>
          </a:p>
        </p:txBody>
      </p:sp>
      <p:sp>
        <p:nvSpPr>
          <p:cNvPr id="6" name="Slide Number Placeholder 5">
            <a:extLst>
              <a:ext uri="{FF2B5EF4-FFF2-40B4-BE49-F238E27FC236}">
                <a16:creationId xmlns:a16="http://schemas.microsoft.com/office/drawing/2014/main" id="{4FD048FC-DEE0-B924-6464-5C7AC9395245}"/>
              </a:ext>
            </a:extLst>
          </p:cNvPr>
          <p:cNvSpPr>
            <a:spLocks noGrp="1"/>
          </p:cNvSpPr>
          <p:nvPr>
            <p:ph type="sldNum" sz="quarter" idx="11"/>
          </p:nvPr>
        </p:nvSpPr>
        <p:spPr/>
        <p:txBody>
          <a:bodyPr/>
          <a:lstStyle/>
          <a:p>
            <a:fld id="{009375D7-070A-4959-9224-FB5E66F2B1B3}" type="slidenum">
              <a:rPr lang="en-AU" smtClean="0"/>
              <a:pPr/>
              <a:t>21</a:t>
            </a:fld>
            <a:endParaRPr lang="en-AU" dirty="0"/>
          </a:p>
        </p:txBody>
      </p:sp>
      <p:sp>
        <p:nvSpPr>
          <p:cNvPr id="7" name="Footer Placeholder 6">
            <a:extLst>
              <a:ext uri="{FF2B5EF4-FFF2-40B4-BE49-F238E27FC236}">
                <a16:creationId xmlns:a16="http://schemas.microsoft.com/office/drawing/2014/main" id="{89C1B1E3-2EDD-AA30-5AF4-1F003E1BC1D1}"/>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2587445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cap="none" dirty="0"/>
              <a:t>Why we study networks/graphs ?</a:t>
            </a:r>
          </a:p>
        </p:txBody>
      </p:sp>
      <p:sp>
        <p:nvSpPr>
          <p:cNvPr id="3" name="Content Placeholder 2"/>
          <p:cNvSpPr>
            <a:spLocks noGrp="1"/>
          </p:cNvSpPr>
          <p:nvPr>
            <p:ph idx="1"/>
          </p:nvPr>
        </p:nvSpPr>
        <p:spPr/>
        <p:txBody>
          <a:bodyPr>
            <a:normAutofit/>
          </a:bodyPr>
          <a:lstStyle/>
          <a:p>
            <a:r>
              <a:rPr lang="en-US" altLang="en-US" sz="2000" b="1" dirty="0"/>
              <a:t>Networks / graphs </a:t>
            </a:r>
            <a:r>
              <a:rPr lang="en-US" altLang="en-US" sz="2000" dirty="0"/>
              <a:t>are everywhere, and we live in a </a:t>
            </a:r>
            <a:r>
              <a:rPr lang="en-US" altLang="en-US" sz="2000" b="1" dirty="0"/>
              <a:t>highly-connected world</a:t>
            </a:r>
            <a:r>
              <a:rPr lang="en-US" altLang="en-US" sz="2000" dirty="0"/>
              <a:t>.</a:t>
            </a:r>
          </a:p>
          <a:p>
            <a:pPr>
              <a:lnSpc>
                <a:spcPct val="120000"/>
              </a:lnSpc>
              <a:buNone/>
            </a:pPr>
            <a:r>
              <a:rPr lang="en-US" altLang="en-US" sz="2000" dirty="0"/>
              <a:t>In  many applications, we need analyze </a:t>
            </a:r>
            <a:r>
              <a:rPr lang="en-US" altLang="en-US" sz="2000" b="1" dirty="0"/>
              <a:t>in the context of networks</a:t>
            </a:r>
            <a:r>
              <a:rPr lang="en-US" altLang="en-US" sz="2000" dirty="0"/>
              <a:t>, not just individuals.</a:t>
            </a:r>
            <a:r>
              <a:rPr lang="en-US" altLang="en-US" sz="2000" dirty="0">
                <a:cs typeface="Times New Roman" panose="02020603050405020304" pitchFamily="18" charset="0"/>
              </a:rPr>
              <a:t> </a:t>
            </a:r>
          </a:p>
        </p:txBody>
      </p:sp>
      <p:pic>
        <p:nvPicPr>
          <p:cNvPr id="5" name="Picture 4">
            <a:extLst>
              <a:ext uri="{FF2B5EF4-FFF2-40B4-BE49-F238E27FC236}">
                <a16:creationId xmlns:a16="http://schemas.microsoft.com/office/drawing/2014/main" id="{FCA3F7FF-67B1-4615-9375-28A192EA3085}"/>
              </a:ext>
            </a:extLst>
          </p:cNvPr>
          <p:cNvPicPr>
            <a:picLocks noChangeAspect="1"/>
          </p:cNvPicPr>
          <p:nvPr/>
        </p:nvPicPr>
        <p:blipFill>
          <a:blip r:embed="rId3"/>
          <a:stretch>
            <a:fillRect/>
          </a:stretch>
        </p:blipFill>
        <p:spPr>
          <a:xfrm>
            <a:off x="838200" y="2656827"/>
            <a:ext cx="4647176" cy="2996483"/>
          </a:xfrm>
          <a:prstGeom prst="rect">
            <a:avLst/>
          </a:prstGeom>
        </p:spPr>
      </p:pic>
      <p:sp>
        <p:nvSpPr>
          <p:cNvPr id="6" name="TextBox 5">
            <a:extLst>
              <a:ext uri="{FF2B5EF4-FFF2-40B4-BE49-F238E27FC236}">
                <a16:creationId xmlns:a16="http://schemas.microsoft.com/office/drawing/2014/main" id="{C2D8F6D1-0A78-4C38-80AB-33242C512D23}"/>
              </a:ext>
            </a:extLst>
          </p:cNvPr>
          <p:cNvSpPr txBox="1"/>
          <p:nvPr/>
        </p:nvSpPr>
        <p:spPr>
          <a:xfrm>
            <a:off x="1448824" y="5404971"/>
            <a:ext cx="3026791" cy="369332"/>
          </a:xfrm>
          <a:prstGeom prst="rect">
            <a:avLst/>
          </a:prstGeom>
          <a:noFill/>
        </p:spPr>
        <p:txBody>
          <a:bodyPr wrap="none" rtlCol="0">
            <a:spAutoFit/>
          </a:bodyPr>
          <a:lstStyle/>
          <a:p>
            <a:r>
              <a:rPr lang="en-US" altLang="zh-CN" dirty="0"/>
              <a:t>Money laundering detection</a:t>
            </a:r>
            <a:endParaRPr lang="en-AU" dirty="0"/>
          </a:p>
        </p:txBody>
      </p:sp>
      <p:pic>
        <p:nvPicPr>
          <p:cNvPr id="7" name="Picture 6">
            <a:extLst>
              <a:ext uri="{FF2B5EF4-FFF2-40B4-BE49-F238E27FC236}">
                <a16:creationId xmlns:a16="http://schemas.microsoft.com/office/drawing/2014/main" id="{F3228DE0-7390-4A36-8735-C3AC3B472867}"/>
              </a:ext>
            </a:extLst>
          </p:cNvPr>
          <p:cNvPicPr>
            <a:picLocks noChangeAspect="1"/>
          </p:cNvPicPr>
          <p:nvPr/>
        </p:nvPicPr>
        <p:blipFill>
          <a:blip r:embed="rId4"/>
          <a:stretch>
            <a:fillRect/>
          </a:stretch>
        </p:blipFill>
        <p:spPr>
          <a:xfrm>
            <a:off x="5996609" y="2561959"/>
            <a:ext cx="4647176" cy="3087824"/>
          </a:xfrm>
          <a:prstGeom prst="rect">
            <a:avLst/>
          </a:prstGeom>
        </p:spPr>
      </p:pic>
      <p:sp>
        <p:nvSpPr>
          <p:cNvPr id="10" name="TextBox 9">
            <a:extLst>
              <a:ext uri="{FF2B5EF4-FFF2-40B4-BE49-F238E27FC236}">
                <a16:creationId xmlns:a16="http://schemas.microsoft.com/office/drawing/2014/main" id="{DB7FB2EC-E162-42BB-A6BD-377C954A8DE1}"/>
              </a:ext>
            </a:extLst>
          </p:cNvPr>
          <p:cNvSpPr txBox="1"/>
          <p:nvPr/>
        </p:nvSpPr>
        <p:spPr>
          <a:xfrm>
            <a:off x="6882944" y="5661756"/>
            <a:ext cx="2874505" cy="369332"/>
          </a:xfrm>
          <a:prstGeom prst="rect">
            <a:avLst/>
          </a:prstGeom>
          <a:noFill/>
        </p:spPr>
        <p:txBody>
          <a:bodyPr wrap="none" rtlCol="0">
            <a:spAutoFit/>
          </a:bodyPr>
          <a:lstStyle/>
          <a:p>
            <a:r>
              <a:rPr lang="en-US" altLang="zh-CN" dirty="0"/>
              <a:t>Predict the spread of virus</a:t>
            </a:r>
            <a:endParaRPr lang="en-AU" dirty="0"/>
          </a:p>
        </p:txBody>
      </p:sp>
      <p:sp>
        <p:nvSpPr>
          <p:cNvPr id="4" name="Slide Number Placeholder 3">
            <a:extLst>
              <a:ext uri="{FF2B5EF4-FFF2-40B4-BE49-F238E27FC236}">
                <a16:creationId xmlns:a16="http://schemas.microsoft.com/office/drawing/2014/main" id="{2FB9D5F1-C1B5-8BE8-BFB0-6BE9ED1EC86D}"/>
              </a:ext>
            </a:extLst>
          </p:cNvPr>
          <p:cNvSpPr>
            <a:spLocks noGrp="1"/>
          </p:cNvSpPr>
          <p:nvPr>
            <p:ph type="sldNum" sz="quarter" idx="11"/>
          </p:nvPr>
        </p:nvSpPr>
        <p:spPr/>
        <p:txBody>
          <a:bodyPr/>
          <a:lstStyle/>
          <a:p>
            <a:fld id="{009375D7-070A-4959-9224-FB5E66F2B1B3}" type="slidenum">
              <a:rPr lang="en-AU" smtClean="0"/>
              <a:pPr/>
              <a:t>22</a:t>
            </a:fld>
            <a:endParaRPr lang="en-AU" dirty="0"/>
          </a:p>
        </p:txBody>
      </p:sp>
      <p:sp>
        <p:nvSpPr>
          <p:cNvPr id="9" name="Footer Placeholder 8">
            <a:extLst>
              <a:ext uri="{FF2B5EF4-FFF2-40B4-BE49-F238E27FC236}">
                <a16:creationId xmlns:a16="http://schemas.microsoft.com/office/drawing/2014/main" id="{180810DB-F493-4F4A-9D02-23ADF1E7E72E}"/>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1712660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4000" cap="none" dirty="0"/>
              <a:t>Social Networks – Facebook ego-network</a:t>
            </a:r>
          </a:p>
        </p:txBody>
      </p:sp>
      <p:pic>
        <p:nvPicPr>
          <p:cNvPr id="15" name="Content Placeholder 1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67354" y="1692275"/>
            <a:ext cx="4891076" cy="4351338"/>
          </a:xfrm>
        </p:spPr>
      </p:pic>
      <p:sp>
        <p:nvSpPr>
          <p:cNvPr id="5" name="Rectangle 4"/>
          <p:cNvSpPr/>
          <p:nvPr/>
        </p:nvSpPr>
        <p:spPr>
          <a:xfrm>
            <a:off x="838200" y="2613392"/>
            <a:ext cx="4995278" cy="1938992"/>
          </a:xfrm>
          <a:prstGeom prst="rect">
            <a:avLst/>
          </a:prstGeom>
        </p:spPr>
        <p:txBody>
          <a:bodyPr wrap="square">
            <a:spAutoFit/>
          </a:bodyPr>
          <a:lstStyle/>
          <a:p>
            <a:pPr marL="342900" indent="-342900">
              <a:buFont typeface="Wingdings" pitchFamily="2" charset="2"/>
              <a:buChar char="§"/>
            </a:pPr>
            <a:r>
              <a:rPr lang="en-AU" sz="2000" dirty="0"/>
              <a:t>Find your communities </a:t>
            </a:r>
          </a:p>
          <a:p>
            <a:pPr marL="342900" indent="-342900">
              <a:buFont typeface="Wingdings" pitchFamily="2" charset="2"/>
              <a:buChar char="§"/>
            </a:pPr>
            <a:r>
              <a:rPr lang="en-AU" sz="2000" dirty="0"/>
              <a:t>Know how to approach a person</a:t>
            </a:r>
            <a:r>
              <a:rPr lang="zh-CN" altLang="en-US" sz="2000" dirty="0"/>
              <a:t> </a:t>
            </a:r>
            <a:r>
              <a:rPr lang="en-AU" sz="2000" dirty="0"/>
              <a:t>via Facebook.</a:t>
            </a:r>
          </a:p>
          <a:p>
            <a:endParaRPr lang="en-AU" sz="2000" dirty="0"/>
          </a:p>
          <a:p>
            <a:r>
              <a:rPr lang="en-AU" sz="2000" dirty="0"/>
              <a:t>e.g., how to increase the chance of getting your friend invitation accepted?</a:t>
            </a:r>
          </a:p>
        </p:txBody>
      </p:sp>
      <p:sp>
        <p:nvSpPr>
          <p:cNvPr id="3" name="Slide Number Placeholder 2">
            <a:extLst>
              <a:ext uri="{FF2B5EF4-FFF2-40B4-BE49-F238E27FC236}">
                <a16:creationId xmlns:a16="http://schemas.microsoft.com/office/drawing/2014/main" id="{B9A8B41E-0BEF-7CAB-78BD-DB864D697778}"/>
              </a:ext>
            </a:extLst>
          </p:cNvPr>
          <p:cNvSpPr>
            <a:spLocks noGrp="1"/>
          </p:cNvSpPr>
          <p:nvPr>
            <p:ph type="sldNum" sz="quarter" idx="11"/>
          </p:nvPr>
        </p:nvSpPr>
        <p:spPr/>
        <p:txBody>
          <a:bodyPr/>
          <a:lstStyle/>
          <a:p>
            <a:fld id="{009375D7-070A-4959-9224-FB5E66F2B1B3}" type="slidenum">
              <a:rPr lang="en-AU" smtClean="0"/>
              <a:pPr/>
              <a:t>23</a:t>
            </a:fld>
            <a:endParaRPr lang="en-AU" dirty="0"/>
          </a:p>
        </p:txBody>
      </p:sp>
      <p:sp>
        <p:nvSpPr>
          <p:cNvPr id="6" name="Footer Placeholder 5">
            <a:extLst>
              <a:ext uri="{FF2B5EF4-FFF2-40B4-BE49-F238E27FC236}">
                <a16:creationId xmlns:a16="http://schemas.microsoft.com/office/drawing/2014/main" id="{E303864D-00A0-5BFB-2AB6-D0BD277FE3AA}"/>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1308596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2800" cap="none" dirty="0"/>
              <a:t>Social Networks – Facebook </a:t>
            </a:r>
            <a:r>
              <a:rPr lang="en-AU" sz="2400" dirty="0"/>
              <a:t>(</a:t>
            </a:r>
            <a:r>
              <a:rPr lang="en-AU" sz="2400" dirty="0">
                <a:latin typeface="+mn-lt"/>
              </a:rPr>
              <a:t>location based visualization in 2011</a:t>
            </a:r>
            <a:r>
              <a:rPr lang="en-AU" sz="2400" dirty="0"/>
              <a:t>)</a:t>
            </a:r>
            <a:r>
              <a:rPr lang="en-AU" cap="none" dirty="0"/>
              <a:t> </a:t>
            </a:r>
          </a:p>
        </p:txBody>
      </p:sp>
      <p:pic>
        <p:nvPicPr>
          <p:cNvPr id="21506" name="Picture 2" descr="Image result for Facebook social 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900" y="1899018"/>
            <a:ext cx="7875257" cy="3922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519695" y="5843472"/>
            <a:ext cx="6269665" cy="338554"/>
          </a:xfrm>
          <a:prstGeom prst="rect">
            <a:avLst/>
          </a:prstGeom>
          <a:noFill/>
        </p:spPr>
        <p:txBody>
          <a:bodyPr wrap="none" rtlCol="0">
            <a:spAutoFit/>
          </a:bodyPr>
          <a:lstStyle/>
          <a:p>
            <a:pPr algn="ctr"/>
            <a:r>
              <a:rPr lang="en-AU" sz="1600" i="1" dirty="0"/>
              <a:t>Facebook social graph [Backstrom-</a:t>
            </a:r>
            <a:r>
              <a:rPr lang="en-AU" sz="1600" i="1" dirty="0" err="1"/>
              <a:t>Boldi</a:t>
            </a:r>
            <a:r>
              <a:rPr lang="en-AU" sz="1600" i="1" dirty="0"/>
              <a:t>-Rosa-</a:t>
            </a:r>
            <a:r>
              <a:rPr lang="en-AU" sz="1600" i="1" dirty="0" err="1"/>
              <a:t>Ugander</a:t>
            </a:r>
            <a:r>
              <a:rPr lang="en-AU" sz="1600" i="1" dirty="0"/>
              <a:t>-Vigna, </a:t>
            </a:r>
            <a:r>
              <a:rPr lang="en-AU" sz="1600" b="1" i="1" dirty="0"/>
              <a:t>2011</a:t>
            </a:r>
            <a:r>
              <a:rPr lang="en-AU" sz="1600" i="1" dirty="0"/>
              <a:t>]</a:t>
            </a:r>
          </a:p>
        </p:txBody>
      </p:sp>
      <p:sp>
        <p:nvSpPr>
          <p:cNvPr id="3" name="TextBox 2"/>
          <p:cNvSpPr txBox="1"/>
          <p:nvPr/>
        </p:nvSpPr>
        <p:spPr>
          <a:xfrm>
            <a:off x="349250" y="1507734"/>
            <a:ext cx="11493500" cy="379656"/>
          </a:xfrm>
          <a:prstGeom prst="rect">
            <a:avLst/>
          </a:prstGeom>
          <a:noFill/>
        </p:spPr>
        <p:txBody>
          <a:bodyPr wrap="square" rtlCol="0">
            <a:spAutoFit/>
          </a:bodyPr>
          <a:lstStyle/>
          <a:p>
            <a:pPr algn="ctr"/>
            <a:r>
              <a:rPr lang="en-AU" dirty="0"/>
              <a:t>Monthly active users: around </a:t>
            </a:r>
            <a:r>
              <a:rPr lang="en-AU" b="1" dirty="0">
                <a:solidFill>
                  <a:srgbClr val="FF0000"/>
                </a:solidFill>
              </a:rPr>
              <a:t>1 billion </a:t>
            </a:r>
            <a:r>
              <a:rPr lang="en-AU" dirty="0"/>
              <a:t>in </a:t>
            </a:r>
            <a:r>
              <a:rPr lang="en-AU" b="1" dirty="0"/>
              <a:t>2012</a:t>
            </a:r>
            <a:r>
              <a:rPr lang="en-AU" dirty="0"/>
              <a:t> and </a:t>
            </a:r>
            <a:r>
              <a:rPr lang="en-AU" b="1" dirty="0">
                <a:solidFill>
                  <a:srgbClr val="FF0000"/>
                </a:solidFill>
              </a:rPr>
              <a:t>2.32 billion </a:t>
            </a:r>
            <a:r>
              <a:rPr lang="en-AU" dirty="0"/>
              <a:t>(2017) </a:t>
            </a:r>
            <a:r>
              <a:rPr lang="en-AU" b="1" dirty="0">
                <a:solidFill>
                  <a:srgbClr val="FF0000"/>
                </a:solidFill>
              </a:rPr>
              <a:t>-</a:t>
            </a:r>
            <a:r>
              <a:rPr lang="en-AU" dirty="0"/>
              <a:t>  now around</a:t>
            </a:r>
            <a:r>
              <a:rPr lang="en-AU" b="1" dirty="0">
                <a:solidFill>
                  <a:srgbClr val="FF0000"/>
                </a:solidFill>
              </a:rPr>
              <a:t> 2.5 billion (</a:t>
            </a:r>
            <a:r>
              <a:rPr lang="en-AU" b="1" dirty="0"/>
              <a:t>2020</a:t>
            </a:r>
            <a:r>
              <a:rPr lang="en-AU" b="1" dirty="0">
                <a:solidFill>
                  <a:srgbClr val="FF0000"/>
                </a:solidFill>
              </a:rPr>
              <a:t>)</a:t>
            </a:r>
            <a:endParaRPr lang="en-AU" dirty="0"/>
          </a:p>
        </p:txBody>
      </p:sp>
      <p:sp>
        <p:nvSpPr>
          <p:cNvPr id="4" name="Slide Number Placeholder 3">
            <a:extLst>
              <a:ext uri="{FF2B5EF4-FFF2-40B4-BE49-F238E27FC236}">
                <a16:creationId xmlns:a16="http://schemas.microsoft.com/office/drawing/2014/main" id="{77C4F763-2214-D41D-2E5E-28090B6AE1C2}"/>
              </a:ext>
            </a:extLst>
          </p:cNvPr>
          <p:cNvSpPr>
            <a:spLocks noGrp="1"/>
          </p:cNvSpPr>
          <p:nvPr>
            <p:ph type="sldNum" sz="quarter" idx="11"/>
          </p:nvPr>
        </p:nvSpPr>
        <p:spPr/>
        <p:txBody>
          <a:bodyPr/>
          <a:lstStyle/>
          <a:p>
            <a:fld id="{009375D7-070A-4959-9224-FB5E66F2B1B3}" type="slidenum">
              <a:rPr lang="en-AU" smtClean="0"/>
              <a:pPr/>
              <a:t>24</a:t>
            </a:fld>
            <a:endParaRPr lang="en-AU" dirty="0"/>
          </a:p>
        </p:txBody>
      </p:sp>
      <p:sp>
        <p:nvSpPr>
          <p:cNvPr id="5" name="Footer Placeholder 4">
            <a:extLst>
              <a:ext uri="{FF2B5EF4-FFF2-40B4-BE49-F238E27FC236}">
                <a16:creationId xmlns:a16="http://schemas.microsoft.com/office/drawing/2014/main" id="{9983064E-CBE1-9D43-985F-591C35DC5EE9}"/>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945848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200" cap="none" dirty="0"/>
              <a:t>Social Networks </a:t>
            </a:r>
            <a:r>
              <a:rPr lang="en-AU" sz="2933" dirty="0"/>
              <a:t>– </a:t>
            </a:r>
            <a:r>
              <a:rPr lang="en-AU" sz="2000" dirty="0"/>
              <a:t>Location Based Social Network (LBSN)</a:t>
            </a:r>
          </a:p>
        </p:txBody>
      </p:sp>
      <p:sp>
        <p:nvSpPr>
          <p:cNvPr id="3" name="Content Placeholder 2">
            <a:extLst>
              <a:ext uri="{FF2B5EF4-FFF2-40B4-BE49-F238E27FC236}">
                <a16:creationId xmlns:a16="http://schemas.microsoft.com/office/drawing/2014/main" id="{97A35A9D-1E46-F1AF-0863-414887F1CF2E}"/>
              </a:ext>
            </a:extLst>
          </p:cNvPr>
          <p:cNvSpPr>
            <a:spLocks noGrp="1"/>
          </p:cNvSpPr>
          <p:nvPr>
            <p:ph idx="1"/>
          </p:nvPr>
        </p:nvSpPr>
        <p:spPr/>
        <p:txBody>
          <a:bodyPr/>
          <a:lstStyle/>
          <a:p>
            <a:endParaRPr lang="en-US"/>
          </a:p>
        </p:txBody>
      </p:sp>
      <p:sp>
        <p:nvSpPr>
          <p:cNvPr id="6" name="AutoShape 2" descr="Image result for FarmVille"/>
          <p:cNvSpPr>
            <a:spLocks noChangeAspect="1" noChangeArrowheads="1"/>
          </p:cNvSpPr>
          <p:nvPr/>
        </p:nvSpPr>
        <p:spPr bwMode="auto">
          <a:xfrm>
            <a:off x="5755492" y="308634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AU" sz="2400"/>
          </a:p>
        </p:txBody>
      </p:sp>
      <p:sp>
        <p:nvSpPr>
          <p:cNvPr id="5" name="Rectangle 4"/>
          <p:cNvSpPr/>
          <p:nvPr/>
        </p:nvSpPr>
        <p:spPr>
          <a:xfrm>
            <a:off x="4030144" y="5258847"/>
            <a:ext cx="7593724" cy="307777"/>
          </a:xfrm>
          <a:prstGeom prst="rect">
            <a:avLst/>
          </a:prstGeom>
        </p:spPr>
        <p:txBody>
          <a:bodyPr wrap="square">
            <a:spAutoFit/>
          </a:bodyPr>
          <a:lstStyle/>
          <a:p>
            <a:pPr algn="ctr"/>
            <a:r>
              <a:rPr lang="en-AU" sz="1400" dirty="0"/>
              <a:t>https://www.microsoft.com/en-us/research/project/location-based-social-networks</a:t>
            </a:r>
          </a:p>
        </p:txBody>
      </p:sp>
      <p:pic>
        <p:nvPicPr>
          <p:cNvPr id="11" name="Picture 2" descr="Image result for location based soci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4384" y="1760816"/>
            <a:ext cx="6278061" cy="345708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mage result for location based social netwo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339" y="3429000"/>
            <a:ext cx="3856872" cy="213541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location based social networ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3732" y="1541224"/>
            <a:ext cx="3883660" cy="16997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18F0BEE-0B5B-5C4D-0BBC-719446EDCD69}"/>
              </a:ext>
            </a:extLst>
          </p:cNvPr>
          <p:cNvSpPr>
            <a:spLocks noGrp="1"/>
          </p:cNvSpPr>
          <p:nvPr>
            <p:ph type="sldNum" sz="quarter" idx="11"/>
          </p:nvPr>
        </p:nvSpPr>
        <p:spPr/>
        <p:txBody>
          <a:bodyPr/>
          <a:lstStyle/>
          <a:p>
            <a:fld id="{009375D7-070A-4959-9224-FB5E66F2B1B3}" type="slidenum">
              <a:rPr lang="en-AU" smtClean="0"/>
              <a:pPr/>
              <a:t>25</a:t>
            </a:fld>
            <a:endParaRPr lang="en-AU" dirty="0"/>
          </a:p>
        </p:txBody>
      </p:sp>
      <p:sp>
        <p:nvSpPr>
          <p:cNvPr id="7" name="Footer Placeholder 6">
            <a:extLst>
              <a:ext uri="{FF2B5EF4-FFF2-40B4-BE49-F238E27FC236}">
                <a16:creationId xmlns:a16="http://schemas.microsoft.com/office/drawing/2014/main" id="{A6F65430-3B3E-C441-3301-D140D57D7F9C}"/>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1047891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cap="none" dirty="0"/>
              <a:t>Social Networks </a:t>
            </a:r>
            <a:r>
              <a:rPr lang="en-AU" sz="2933" dirty="0"/>
              <a:t>– Citation Network</a:t>
            </a:r>
          </a:p>
        </p:txBody>
      </p:sp>
      <p:sp>
        <p:nvSpPr>
          <p:cNvPr id="6" name="AutoShape 2" descr="Image result for FarmVille"/>
          <p:cNvSpPr>
            <a:spLocks noChangeAspect="1" noChangeArrowheads="1"/>
          </p:cNvSpPr>
          <p:nvPr/>
        </p:nvSpPr>
        <p:spPr bwMode="auto">
          <a:xfrm>
            <a:off x="5648960" y="3068584"/>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AU" sz="2400"/>
          </a:p>
        </p:txBody>
      </p:sp>
      <p:pic>
        <p:nvPicPr>
          <p:cNvPr id="19458" name="Picture 2" descr="Image result for citation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469" y="1513958"/>
            <a:ext cx="6014476" cy="42511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18394" y="5765123"/>
            <a:ext cx="6782626" cy="307777"/>
          </a:xfrm>
          <a:prstGeom prst="rect">
            <a:avLst/>
          </a:prstGeom>
          <a:noFill/>
        </p:spPr>
        <p:txBody>
          <a:bodyPr wrap="none" rtlCol="0">
            <a:spAutoFit/>
          </a:bodyPr>
          <a:lstStyle/>
          <a:p>
            <a:pPr algn="ctr"/>
            <a:r>
              <a:rPr lang="en-AU" sz="1400" dirty="0"/>
              <a:t>http://michaeljfaris.com/blog/2015/08/2353652015-visualizing-citation-networks/</a:t>
            </a:r>
          </a:p>
        </p:txBody>
      </p:sp>
      <p:sp>
        <p:nvSpPr>
          <p:cNvPr id="5" name="Rectangle 4"/>
          <p:cNvSpPr/>
          <p:nvPr/>
        </p:nvSpPr>
        <p:spPr>
          <a:xfrm>
            <a:off x="7379401" y="2610064"/>
            <a:ext cx="3511943" cy="1323439"/>
          </a:xfrm>
          <a:prstGeom prst="rect">
            <a:avLst/>
          </a:prstGeom>
        </p:spPr>
        <p:txBody>
          <a:bodyPr wrap="square">
            <a:spAutoFit/>
          </a:bodyPr>
          <a:lstStyle/>
          <a:p>
            <a:r>
              <a:rPr lang="en-AU" sz="2000" b="1" dirty="0"/>
              <a:t>Citation Network</a:t>
            </a:r>
            <a:r>
              <a:rPr lang="en-AU" sz="2000" dirty="0"/>
              <a:t> is a social network which contains paper sources and linked by co-citation relationships</a:t>
            </a:r>
          </a:p>
        </p:txBody>
      </p:sp>
      <p:sp>
        <p:nvSpPr>
          <p:cNvPr id="4" name="Slide Number Placeholder 3">
            <a:extLst>
              <a:ext uri="{FF2B5EF4-FFF2-40B4-BE49-F238E27FC236}">
                <a16:creationId xmlns:a16="http://schemas.microsoft.com/office/drawing/2014/main" id="{F8B24714-C338-9603-B44A-0C878BB71E9D}"/>
              </a:ext>
            </a:extLst>
          </p:cNvPr>
          <p:cNvSpPr>
            <a:spLocks noGrp="1"/>
          </p:cNvSpPr>
          <p:nvPr>
            <p:ph type="sldNum" sz="quarter" idx="11"/>
          </p:nvPr>
        </p:nvSpPr>
        <p:spPr/>
        <p:txBody>
          <a:bodyPr/>
          <a:lstStyle/>
          <a:p>
            <a:fld id="{009375D7-070A-4959-9224-FB5E66F2B1B3}" type="slidenum">
              <a:rPr lang="en-AU" smtClean="0"/>
              <a:pPr/>
              <a:t>26</a:t>
            </a:fld>
            <a:endParaRPr lang="en-AU" dirty="0"/>
          </a:p>
        </p:txBody>
      </p:sp>
      <p:sp>
        <p:nvSpPr>
          <p:cNvPr id="7" name="Footer Placeholder 6">
            <a:extLst>
              <a:ext uri="{FF2B5EF4-FFF2-40B4-BE49-F238E27FC236}">
                <a16:creationId xmlns:a16="http://schemas.microsoft.com/office/drawing/2014/main" id="{C6D3E18A-7DB9-D41D-1B39-46C2FC0F2676}"/>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3328146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AU" cap="none" dirty="0"/>
              <a:t>Information Networks – WWW</a:t>
            </a:r>
          </a:p>
        </p:txBody>
      </p:sp>
      <p:sp>
        <p:nvSpPr>
          <p:cNvPr id="6" name="AutoShape 2" descr="Image result for FarmVille"/>
          <p:cNvSpPr>
            <a:spLocks noChangeAspect="1" noChangeArrowheads="1"/>
          </p:cNvSpPr>
          <p:nvPr/>
        </p:nvSpPr>
        <p:spPr bwMode="auto">
          <a:xfrm>
            <a:off x="5648960" y="3068584"/>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AU" sz="2400"/>
          </a:p>
        </p:txBody>
      </p:sp>
      <p:pic>
        <p:nvPicPr>
          <p:cNvPr id="18434" name="Picture 2" descr="Image result for world wide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858" y="1553842"/>
            <a:ext cx="3685540" cy="39015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142971" y="2380066"/>
            <a:ext cx="4419608" cy="461665"/>
          </a:xfrm>
          <a:prstGeom prst="rect">
            <a:avLst/>
          </a:prstGeom>
        </p:spPr>
        <p:txBody>
          <a:bodyPr wrap="none">
            <a:spAutoFit/>
          </a:bodyPr>
          <a:lstStyle/>
          <a:p>
            <a:r>
              <a:rPr lang="en-AU" sz="2400" b="1" dirty="0">
                <a:solidFill>
                  <a:srgbClr val="000000"/>
                </a:solidFill>
                <a:latin typeface="Times New Roman" panose="02020603050405020304" pitchFamily="18" charset="0"/>
              </a:rPr>
              <a:t>3D Map of the World Wide Web</a:t>
            </a:r>
          </a:p>
        </p:txBody>
      </p:sp>
      <p:sp>
        <p:nvSpPr>
          <p:cNvPr id="9" name="Rectangle 8"/>
          <p:cNvSpPr/>
          <p:nvPr/>
        </p:nvSpPr>
        <p:spPr>
          <a:xfrm>
            <a:off x="5142971" y="3032541"/>
            <a:ext cx="5766900" cy="1733488"/>
          </a:xfrm>
          <a:prstGeom prst="rect">
            <a:avLst/>
          </a:prstGeom>
        </p:spPr>
        <p:txBody>
          <a:bodyPr wrap="square">
            <a:spAutoFit/>
          </a:bodyPr>
          <a:lstStyle/>
          <a:p>
            <a:pPr algn="just"/>
            <a:r>
              <a:rPr lang="en-AU" sz="2133" dirty="0">
                <a:solidFill>
                  <a:srgbClr val="000000"/>
                </a:solidFill>
                <a:latin typeface="Times New Roman" panose="02020603050405020304" pitchFamily="18" charset="0"/>
              </a:rPr>
              <a:t>This illustrates in 3-D the actual domains and connections of the world wide web. </a:t>
            </a:r>
            <a:r>
              <a:rPr lang="en-AU" sz="2133" b="1" dirty="0" err="1">
                <a:solidFill>
                  <a:srgbClr val="000000"/>
                </a:solidFill>
                <a:latin typeface="Times New Roman" panose="02020603050405020304" pitchFamily="18" charset="0"/>
              </a:rPr>
              <a:t>Colors</a:t>
            </a:r>
            <a:r>
              <a:rPr lang="en-AU" sz="2133" dirty="0">
                <a:solidFill>
                  <a:srgbClr val="000000"/>
                </a:solidFill>
                <a:latin typeface="Times New Roman" panose="02020603050405020304" pitchFamily="18" charset="0"/>
              </a:rPr>
              <a:t> have </a:t>
            </a:r>
          </a:p>
          <a:p>
            <a:pPr algn="just"/>
            <a:r>
              <a:rPr lang="en-AU" sz="2133" dirty="0">
                <a:solidFill>
                  <a:srgbClr val="000000"/>
                </a:solidFill>
                <a:latin typeface="Times New Roman" panose="02020603050405020304" pitchFamily="18" charset="0"/>
              </a:rPr>
              <a:t>been added to represent .</a:t>
            </a:r>
            <a:r>
              <a:rPr lang="en-AU" sz="2133" dirty="0" err="1">
                <a:solidFill>
                  <a:srgbClr val="000000"/>
                </a:solidFill>
                <a:latin typeface="Times New Roman" panose="02020603050405020304" pitchFamily="18" charset="0"/>
              </a:rPr>
              <a:t>edu</a:t>
            </a:r>
            <a:r>
              <a:rPr lang="en-AU" sz="2133" dirty="0">
                <a:solidFill>
                  <a:srgbClr val="000000"/>
                </a:solidFill>
                <a:latin typeface="Times New Roman" panose="02020603050405020304" pitchFamily="18" charset="0"/>
              </a:rPr>
              <a:t>, .</a:t>
            </a:r>
            <a:r>
              <a:rPr lang="en-AU" sz="2133" dirty="0" err="1">
                <a:solidFill>
                  <a:srgbClr val="000000"/>
                </a:solidFill>
                <a:latin typeface="Times New Roman" panose="02020603050405020304" pitchFamily="18" charset="0"/>
              </a:rPr>
              <a:t>gov</a:t>
            </a:r>
            <a:r>
              <a:rPr lang="en-AU" sz="2133" dirty="0">
                <a:solidFill>
                  <a:srgbClr val="000000"/>
                </a:solidFill>
                <a:latin typeface="Times New Roman" panose="02020603050405020304" pitchFamily="18" charset="0"/>
              </a:rPr>
              <a:t>, .com, etc. domains.</a:t>
            </a:r>
          </a:p>
          <a:p>
            <a:endParaRPr lang="en-AU" sz="2133" dirty="0">
              <a:solidFill>
                <a:srgbClr val="000000"/>
              </a:solidFill>
              <a:latin typeface="Times New Roman" panose="02020603050405020304" pitchFamily="18" charset="0"/>
            </a:endParaRPr>
          </a:p>
        </p:txBody>
      </p:sp>
      <p:sp>
        <p:nvSpPr>
          <p:cNvPr id="10" name="Rectangle 9"/>
          <p:cNvSpPr/>
          <p:nvPr/>
        </p:nvSpPr>
        <p:spPr>
          <a:xfrm>
            <a:off x="-100372" y="5455408"/>
            <a:ext cx="6096000" cy="307777"/>
          </a:xfrm>
          <a:prstGeom prst="rect">
            <a:avLst/>
          </a:prstGeom>
        </p:spPr>
        <p:txBody>
          <a:bodyPr>
            <a:spAutoFit/>
          </a:bodyPr>
          <a:lstStyle/>
          <a:p>
            <a:pPr algn="ctr"/>
            <a:r>
              <a:rPr lang="en-AU" sz="1400" dirty="0"/>
              <a:t>http://www.vlib.us/web/worldwideweb3d.html</a:t>
            </a:r>
          </a:p>
        </p:txBody>
      </p:sp>
      <p:sp>
        <p:nvSpPr>
          <p:cNvPr id="2" name="Slide Number Placeholder 1">
            <a:extLst>
              <a:ext uri="{FF2B5EF4-FFF2-40B4-BE49-F238E27FC236}">
                <a16:creationId xmlns:a16="http://schemas.microsoft.com/office/drawing/2014/main" id="{AA41EF61-D40E-4991-92E7-216DE0A0A0FA}"/>
              </a:ext>
            </a:extLst>
          </p:cNvPr>
          <p:cNvSpPr>
            <a:spLocks noGrp="1"/>
          </p:cNvSpPr>
          <p:nvPr>
            <p:ph type="sldNum" sz="quarter" idx="11"/>
          </p:nvPr>
        </p:nvSpPr>
        <p:spPr/>
        <p:txBody>
          <a:bodyPr/>
          <a:lstStyle/>
          <a:p>
            <a:fld id="{009375D7-070A-4959-9224-FB5E66F2B1B3}" type="slidenum">
              <a:rPr lang="en-AU" smtClean="0"/>
              <a:pPr/>
              <a:t>27</a:t>
            </a:fld>
            <a:endParaRPr lang="en-AU" dirty="0"/>
          </a:p>
        </p:txBody>
      </p:sp>
      <p:sp>
        <p:nvSpPr>
          <p:cNvPr id="3" name="Footer Placeholder 2">
            <a:extLst>
              <a:ext uri="{FF2B5EF4-FFF2-40B4-BE49-F238E27FC236}">
                <a16:creationId xmlns:a16="http://schemas.microsoft.com/office/drawing/2014/main" id="{E7B87071-75ED-8BCB-5DAD-9EE984928738}"/>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3726073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CEB197-6D74-DBDC-F212-228624340E2C}"/>
              </a:ext>
            </a:extLst>
          </p:cNvPr>
          <p:cNvSpPr>
            <a:spLocks noGrp="1"/>
          </p:cNvSpPr>
          <p:nvPr>
            <p:ph type="title"/>
          </p:nvPr>
        </p:nvSpPr>
        <p:spPr>
          <a:xfrm>
            <a:off x="410400" y="2624400"/>
            <a:ext cx="8505000" cy="2556000"/>
          </a:xfrm>
        </p:spPr>
        <p:txBody>
          <a:bodyPr/>
          <a:lstStyle/>
          <a:p>
            <a:r>
              <a:rPr lang="en-US" b="1" dirty="0"/>
              <a:t>Characterization </a:t>
            </a:r>
            <a:r>
              <a:rPr lang="en-US" dirty="0"/>
              <a:t>of graphs</a:t>
            </a:r>
          </a:p>
        </p:txBody>
      </p:sp>
      <p:sp>
        <p:nvSpPr>
          <p:cNvPr id="7" name="Content Placeholder 6">
            <a:extLst>
              <a:ext uri="{FF2B5EF4-FFF2-40B4-BE49-F238E27FC236}">
                <a16:creationId xmlns:a16="http://schemas.microsoft.com/office/drawing/2014/main" id="{EEF8A371-53D6-CC89-BA1F-8BF265F40DD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2055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187933" y="4384120"/>
            <a:ext cx="5285763" cy="1479892"/>
          </a:xfrm>
          <a:prstGeom prst="rect">
            <a:avLst/>
          </a:prstGeom>
        </p:spPr>
        <p:txBody>
          <a:bodyPr vert="horz" wrap="square" lIns="0" tIns="12700" rIns="0" bIns="0" rtlCol="0">
            <a:spAutoFit/>
          </a:bodyPr>
          <a:lstStyle/>
          <a:p>
            <a:pPr marL="332740" indent="-320040">
              <a:spcBef>
                <a:spcPts val="100"/>
              </a:spcBef>
              <a:buClr>
                <a:srgbClr val="F0AD00"/>
              </a:buClr>
              <a:buSzPct val="81250"/>
              <a:buFont typeface="Wingdings 2"/>
              <a:buChar char=""/>
              <a:tabLst>
                <a:tab pos="332105" algn="l"/>
                <a:tab pos="332740" algn="l"/>
              </a:tabLst>
            </a:pPr>
            <a:r>
              <a:rPr sz="3200" b="1" spc="-5" dirty="0">
                <a:solidFill>
                  <a:srgbClr val="0000FF"/>
                </a:solidFill>
                <a:latin typeface="Calibri"/>
                <a:cs typeface="Calibri"/>
              </a:rPr>
              <a:t>Objects: </a:t>
            </a:r>
            <a:r>
              <a:rPr sz="3200" spc="-5" dirty="0">
                <a:latin typeface="Calibri"/>
                <a:cs typeface="Calibri"/>
              </a:rPr>
              <a:t>nodes,</a:t>
            </a:r>
            <a:r>
              <a:rPr sz="3200" spc="-10" dirty="0">
                <a:latin typeface="Calibri"/>
                <a:cs typeface="Calibri"/>
              </a:rPr>
              <a:t> vertices</a:t>
            </a:r>
            <a:endParaRPr sz="3200" dirty="0">
              <a:latin typeface="Calibri"/>
              <a:cs typeface="Calibri"/>
            </a:endParaRPr>
          </a:p>
          <a:p>
            <a:pPr marL="332740" indent="-320040">
              <a:lnSpc>
                <a:spcPts val="3829"/>
              </a:lnSpc>
              <a:spcBef>
                <a:spcPts val="45"/>
              </a:spcBef>
              <a:buClr>
                <a:srgbClr val="F0AD00"/>
              </a:buClr>
              <a:buSzPct val="81250"/>
              <a:buFont typeface="Wingdings 2"/>
              <a:buChar char=""/>
              <a:tabLst>
                <a:tab pos="332105" algn="l"/>
                <a:tab pos="332740" algn="l"/>
              </a:tabLst>
            </a:pPr>
            <a:r>
              <a:rPr sz="3200" b="1" spc="-15" dirty="0">
                <a:solidFill>
                  <a:srgbClr val="0000FF"/>
                </a:solidFill>
                <a:latin typeface="Calibri"/>
                <a:cs typeface="Calibri"/>
              </a:rPr>
              <a:t>Interactions: </a:t>
            </a:r>
            <a:r>
              <a:rPr sz="3200" spc="-10" dirty="0">
                <a:latin typeface="Calibri"/>
                <a:cs typeface="Calibri"/>
              </a:rPr>
              <a:t>links,</a:t>
            </a:r>
            <a:r>
              <a:rPr sz="3200" spc="-15" dirty="0">
                <a:latin typeface="Calibri"/>
                <a:cs typeface="Calibri"/>
              </a:rPr>
              <a:t> </a:t>
            </a:r>
            <a:r>
              <a:rPr sz="3200" spc="-10" dirty="0">
                <a:latin typeface="Calibri"/>
                <a:cs typeface="Calibri"/>
              </a:rPr>
              <a:t>edges</a:t>
            </a:r>
            <a:endParaRPr sz="3200" dirty="0">
              <a:latin typeface="Calibri"/>
              <a:cs typeface="Calibri"/>
            </a:endParaRPr>
          </a:p>
          <a:p>
            <a:pPr marL="332740" indent="-320040">
              <a:lnSpc>
                <a:spcPts val="3829"/>
              </a:lnSpc>
              <a:buClr>
                <a:srgbClr val="F0AD00"/>
              </a:buClr>
              <a:buSzPct val="81250"/>
              <a:buFont typeface="Wingdings 2"/>
              <a:buChar char=""/>
              <a:tabLst>
                <a:tab pos="332105" algn="l"/>
                <a:tab pos="332740" algn="l"/>
              </a:tabLst>
            </a:pPr>
            <a:r>
              <a:rPr sz="3200" b="1" spc="-25" dirty="0">
                <a:solidFill>
                  <a:srgbClr val="0000FF"/>
                </a:solidFill>
                <a:latin typeface="Calibri"/>
                <a:cs typeface="Calibri"/>
              </a:rPr>
              <a:t>System</a:t>
            </a:r>
            <a:r>
              <a:rPr lang="en-US" sz="3200" b="1" spc="-25" dirty="0">
                <a:solidFill>
                  <a:srgbClr val="0000FF"/>
                </a:solidFill>
                <a:latin typeface="Calibri"/>
                <a:cs typeface="Calibri"/>
              </a:rPr>
              <a:t>s</a:t>
            </a:r>
            <a:r>
              <a:rPr sz="3200" b="1" spc="-25" dirty="0">
                <a:solidFill>
                  <a:srgbClr val="0000FF"/>
                </a:solidFill>
                <a:latin typeface="Calibri"/>
                <a:cs typeface="Calibri"/>
              </a:rPr>
              <a:t>:</a:t>
            </a:r>
            <a:r>
              <a:rPr sz="3200" b="1" spc="-30" dirty="0">
                <a:solidFill>
                  <a:srgbClr val="0000FF"/>
                </a:solidFill>
                <a:latin typeface="Calibri"/>
                <a:cs typeface="Calibri"/>
              </a:rPr>
              <a:t> </a:t>
            </a:r>
            <a:r>
              <a:rPr sz="3200" spc="-10" dirty="0">
                <a:latin typeface="Calibri"/>
                <a:cs typeface="Calibri"/>
              </a:rPr>
              <a:t>network</a:t>
            </a:r>
            <a:r>
              <a:rPr lang="en-US" sz="3200" spc="-10" dirty="0">
                <a:latin typeface="Calibri"/>
                <a:cs typeface="Calibri"/>
              </a:rPr>
              <a:t>s</a:t>
            </a:r>
            <a:r>
              <a:rPr sz="3200" spc="-10" dirty="0">
                <a:latin typeface="Calibri"/>
                <a:cs typeface="Calibri"/>
              </a:rPr>
              <a:t>,</a:t>
            </a:r>
            <a:r>
              <a:rPr sz="3200" spc="-25" dirty="0">
                <a:latin typeface="Calibri"/>
                <a:cs typeface="Calibri"/>
              </a:rPr>
              <a:t> </a:t>
            </a:r>
            <a:r>
              <a:rPr sz="3200" spc="-15" dirty="0">
                <a:latin typeface="Calibri"/>
                <a:cs typeface="Calibri"/>
              </a:rPr>
              <a:t>graph</a:t>
            </a:r>
            <a:r>
              <a:rPr lang="en-US" sz="3200" spc="-15" dirty="0">
                <a:latin typeface="Calibri"/>
                <a:cs typeface="Calibri"/>
              </a:rPr>
              <a:t>s</a:t>
            </a:r>
            <a:endParaRPr sz="3200" dirty="0">
              <a:latin typeface="Calibri"/>
              <a:cs typeface="Calibri"/>
            </a:endParaRPr>
          </a:p>
        </p:txBody>
      </p:sp>
      <p:sp>
        <p:nvSpPr>
          <p:cNvPr id="4" name="object 4"/>
          <p:cNvSpPr txBox="1"/>
          <p:nvPr/>
        </p:nvSpPr>
        <p:spPr>
          <a:xfrm>
            <a:off x="8424165" y="4396741"/>
            <a:ext cx="1492833" cy="1488484"/>
          </a:xfrm>
          <a:prstGeom prst="rect">
            <a:avLst/>
          </a:prstGeom>
        </p:spPr>
        <p:txBody>
          <a:bodyPr vert="horz" wrap="square" lIns="0" tIns="6350" rIns="0" bIns="0" rtlCol="0">
            <a:spAutoFit/>
          </a:bodyPr>
          <a:lstStyle/>
          <a:p>
            <a:pPr marL="12700" marR="941705">
              <a:lnSpc>
                <a:spcPct val="101299"/>
              </a:lnSpc>
              <a:spcBef>
                <a:spcPts val="50"/>
              </a:spcBef>
            </a:pPr>
            <a:r>
              <a:rPr lang="en-US" sz="3200" b="1" i="1" dirty="0">
                <a:latin typeface="Times New Roman"/>
                <a:cs typeface="Times New Roman"/>
              </a:rPr>
              <a:t>V</a:t>
            </a:r>
            <a:r>
              <a:rPr sz="3200" b="1" i="1" dirty="0">
                <a:latin typeface="Times New Roman"/>
                <a:cs typeface="Times New Roman"/>
              </a:rPr>
              <a:t>  E</a:t>
            </a:r>
            <a:endParaRPr sz="3200" dirty="0">
              <a:latin typeface="Times New Roman"/>
              <a:cs typeface="Times New Roman"/>
            </a:endParaRPr>
          </a:p>
          <a:p>
            <a:pPr marL="12700">
              <a:lnSpc>
                <a:spcPts val="3815"/>
              </a:lnSpc>
            </a:pPr>
            <a:r>
              <a:rPr sz="3200" b="1" i="1" spc="-5" dirty="0">
                <a:latin typeface="Times New Roman"/>
                <a:cs typeface="Times New Roman"/>
              </a:rPr>
              <a:t>G(</a:t>
            </a:r>
            <a:r>
              <a:rPr lang="en-US" sz="3200" b="1" i="1" spc="-5" dirty="0">
                <a:latin typeface="Times New Roman"/>
                <a:cs typeface="Times New Roman"/>
              </a:rPr>
              <a:t>V</a:t>
            </a:r>
            <a:r>
              <a:rPr sz="3200" b="1" i="1" spc="-5" dirty="0">
                <a:latin typeface="Times New Roman"/>
                <a:cs typeface="Times New Roman"/>
              </a:rPr>
              <a:t>,</a:t>
            </a:r>
            <a:r>
              <a:rPr lang="en-US" sz="3200" b="1" i="1" spc="-5" dirty="0">
                <a:latin typeface="Times New Roman"/>
                <a:cs typeface="Times New Roman"/>
              </a:rPr>
              <a:t> </a:t>
            </a:r>
            <a:r>
              <a:rPr sz="3200" b="1" i="1" spc="-5" dirty="0">
                <a:latin typeface="Times New Roman"/>
                <a:cs typeface="Times New Roman"/>
              </a:rPr>
              <a:t>E)</a:t>
            </a:r>
            <a:endParaRPr sz="3200" dirty="0">
              <a:latin typeface="Times New Roman"/>
              <a:cs typeface="Times New Roman"/>
            </a:endParaRPr>
          </a:p>
        </p:txBody>
      </p:sp>
      <p:grpSp>
        <p:nvGrpSpPr>
          <p:cNvPr id="8" name="object 8"/>
          <p:cNvGrpSpPr/>
          <p:nvPr/>
        </p:nvGrpSpPr>
        <p:grpSpPr>
          <a:xfrm>
            <a:off x="3541776" y="2072639"/>
            <a:ext cx="4876800" cy="1880870"/>
            <a:chOff x="2017776" y="2072639"/>
            <a:chExt cx="4876800" cy="1880870"/>
          </a:xfrm>
        </p:grpSpPr>
        <p:sp>
          <p:nvSpPr>
            <p:cNvPr id="9" name="object 9"/>
            <p:cNvSpPr/>
            <p:nvPr/>
          </p:nvSpPr>
          <p:spPr>
            <a:xfrm>
              <a:off x="2284909" y="2587393"/>
              <a:ext cx="878205" cy="944880"/>
            </a:xfrm>
            <a:custGeom>
              <a:avLst/>
              <a:gdLst/>
              <a:ahLst/>
              <a:cxnLst/>
              <a:rect l="l" t="t" r="r" b="b"/>
              <a:pathLst>
                <a:path w="878205" h="944879">
                  <a:moveTo>
                    <a:pt x="0" y="0"/>
                  </a:moveTo>
                  <a:lnTo>
                    <a:pt x="877698" y="944334"/>
                  </a:lnTo>
                </a:path>
              </a:pathLst>
            </a:custGeom>
            <a:ln w="38100">
              <a:solidFill>
                <a:srgbClr val="000000"/>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2017776" y="2337815"/>
              <a:ext cx="347472" cy="347472"/>
            </a:xfrm>
            <a:prstGeom prst="rect">
              <a:avLst/>
            </a:prstGeom>
          </p:spPr>
        </p:pic>
        <p:sp>
          <p:nvSpPr>
            <p:cNvPr id="11" name="object 11"/>
            <p:cNvSpPr/>
            <p:nvPr/>
          </p:nvSpPr>
          <p:spPr>
            <a:xfrm>
              <a:off x="2057400" y="2353575"/>
              <a:ext cx="266700" cy="266700"/>
            </a:xfrm>
            <a:custGeom>
              <a:avLst/>
              <a:gdLst/>
              <a:ahLst/>
              <a:cxnLst/>
              <a:rect l="l" t="t" r="r" b="b"/>
              <a:pathLst>
                <a:path w="266700" h="266700">
                  <a:moveTo>
                    <a:pt x="133271" y="0"/>
                  </a:moveTo>
                  <a:lnTo>
                    <a:pt x="91147" y="6794"/>
                  </a:lnTo>
                  <a:lnTo>
                    <a:pt x="54562" y="25713"/>
                  </a:lnTo>
                  <a:lnTo>
                    <a:pt x="25713" y="54563"/>
                  </a:lnTo>
                  <a:lnTo>
                    <a:pt x="6794" y="91148"/>
                  </a:lnTo>
                  <a:lnTo>
                    <a:pt x="0" y="133272"/>
                  </a:lnTo>
                  <a:lnTo>
                    <a:pt x="6794" y="175396"/>
                  </a:lnTo>
                  <a:lnTo>
                    <a:pt x="25713" y="211980"/>
                  </a:lnTo>
                  <a:lnTo>
                    <a:pt x="54562" y="240829"/>
                  </a:lnTo>
                  <a:lnTo>
                    <a:pt x="91147" y="259749"/>
                  </a:lnTo>
                  <a:lnTo>
                    <a:pt x="133271" y="266543"/>
                  </a:lnTo>
                  <a:lnTo>
                    <a:pt x="175395" y="259749"/>
                  </a:lnTo>
                  <a:lnTo>
                    <a:pt x="211979" y="240829"/>
                  </a:lnTo>
                  <a:lnTo>
                    <a:pt x="240829" y="211980"/>
                  </a:lnTo>
                  <a:lnTo>
                    <a:pt x="259748" y="175396"/>
                  </a:lnTo>
                  <a:lnTo>
                    <a:pt x="266542" y="133272"/>
                  </a:lnTo>
                  <a:lnTo>
                    <a:pt x="259748" y="91148"/>
                  </a:lnTo>
                  <a:lnTo>
                    <a:pt x="240829" y="54563"/>
                  </a:lnTo>
                  <a:lnTo>
                    <a:pt x="211979" y="25713"/>
                  </a:lnTo>
                  <a:lnTo>
                    <a:pt x="175395" y="6794"/>
                  </a:lnTo>
                  <a:lnTo>
                    <a:pt x="133271" y="0"/>
                  </a:lnTo>
                  <a:close/>
                </a:path>
              </a:pathLst>
            </a:custGeom>
            <a:solidFill>
              <a:srgbClr val="008000"/>
            </a:solidFill>
          </p:spPr>
          <p:txBody>
            <a:bodyPr wrap="square" lIns="0" tIns="0" rIns="0" bIns="0" rtlCol="0"/>
            <a:lstStyle/>
            <a:p>
              <a:endParaRPr/>
            </a:p>
          </p:txBody>
        </p:sp>
        <p:sp>
          <p:nvSpPr>
            <p:cNvPr id="12" name="object 12"/>
            <p:cNvSpPr/>
            <p:nvPr/>
          </p:nvSpPr>
          <p:spPr>
            <a:xfrm>
              <a:off x="3351081" y="3120480"/>
              <a:ext cx="544830" cy="411480"/>
            </a:xfrm>
            <a:custGeom>
              <a:avLst/>
              <a:gdLst/>
              <a:ahLst/>
              <a:cxnLst/>
              <a:rect l="l" t="t" r="r" b="b"/>
              <a:pathLst>
                <a:path w="544829" h="411479">
                  <a:moveTo>
                    <a:pt x="0" y="411247"/>
                  </a:moveTo>
                  <a:lnTo>
                    <a:pt x="544519" y="0"/>
                  </a:lnTo>
                </a:path>
              </a:pathLst>
            </a:custGeom>
            <a:ln w="38100">
              <a:solidFill>
                <a:srgbClr val="000000"/>
              </a:solidFill>
            </a:ln>
          </p:spPr>
          <p:txBody>
            <a:bodyPr wrap="square" lIns="0" tIns="0" rIns="0" bIns="0" rtlCol="0"/>
            <a:lstStyle/>
            <a:p>
              <a:endParaRPr/>
            </a:p>
          </p:txBody>
        </p:sp>
        <p:sp>
          <p:nvSpPr>
            <p:cNvPr id="13" name="object 13"/>
            <p:cNvSpPr/>
            <p:nvPr/>
          </p:nvSpPr>
          <p:spPr>
            <a:xfrm>
              <a:off x="3351082" y="2320851"/>
              <a:ext cx="278130" cy="1210945"/>
            </a:xfrm>
            <a:custGeom>
              <a:avLst/>
              <a:gdLst/>
              <a:ahLst/>
              <a:cxnLst/>
              <a:rect l="l" t="t" r="r" b="b"/>
              <a:pathLst>
                <a:path w="278129" h="1210945">
                  <a:moveTo>
                    <a:pt x="277976" y="0"/>
                  </a:moveTo>
                  <a:lnTo>
                    <a:pt x="0" y="1210877"/>
                  </a:lnTo>
                </a:path>
              </a:pathLst>
            </a:custGeom>
            <a:ln w="38100">
              <a:solidFill>
                <a:srgbClr val="000000"/>
              </a:solidFill>
            </a:ln>
          </p:spPr>
          <p:txBody>
            <a:bodyPr wrap="square" lIns="0" tIns="0" rIns="0" bIns="0" rtlCol="0"/>
            <a:lstStyle/>
            <a:p>
              <a:endParaRPr/>
            </a:p>
          </p:txBody>
        </p:sp>
        <p:pic>
          <p:nvPicPr>
            <p:cNvPr id="14" name="object 14"/>
            <p:cNvPicPr/>
            <p:nvPr/>
          </p:nvPicPr>
          <p:blipFill>
            <a:blip r:embed="rId4" cstate="print"/>
            <a:stretch>
              <a:fillRect/>
            </a:stretch>
          </p:blipFill>
          <p:spPr>
            <a:xfrm>
              <a:off x="3081528" y="3471672"/>
              <a:ext cx="350520" cy="347471"/>
            </a:xfrm>
            <a:prstGeom prst="rect">
              <a:avLst/>
            </a:prstGeom>
          </p:spPr>
        </p:pic>
        <p:sp>
          <p:nvSpPr>
            <p:cNvPr id="15" name="object 15"/>
            <p:cNvSpPr/>
            <p:nvPr/>
          </p:nvSpPr>
          <p:spPr>
            <a:xfrm>
              <a:off x="3123572" y="3486384"/>
              <a:ext cx="266700" cy="266700"/>
            </a:xfrm>
            <a:custGeom>
              <a:avLst/>
              <a:gdLst/>
              <a:ahLst/>
              <a:cxnLst/>
              <a:rect l="l" t="t" r="r" b="b"/>
              <a:pathLst>
                <a:path w="266700" h="266700">
                  <a:moveTo>
                    <a:pt x="133271" y="0"/>
                  </a:moveTo>
                  <a:lnTo>
                    <a:pt x="91147" y="6794"/>
                  </a:lnTo>
                  <a:lnTo>
                    <a:pt x="54563" y="25713"/>
                  </a:lnTo>
                  <a:lnTo>
                    <a:pt x="25713" y="54563"/>
                  </a:lnTo>
                  <a:lnTo>
                    <a:pt x="6794" y="91147"/>
                  </a:lnTo>
                  <a:lnTo>
                    <a:pt x="0" y="133271"/>
                  </a:lnTo>
                  <a:lnTo>
                    <a:pt x="6794" y="175395"/>
                  </a:lnTo>
                  <a:lnTo>
                    <a:pt x="25713" y="211979"/>
                  </a:lnTo>
                  <a:lnTo>
                    <a:pt x="54563" y="240829"/>
                  </a:lnTo>
                  <a:lnTo>
                    <a:pt x="91147" y="259748"/>
                  </a:lnTo>
                  <a:lnTo>
                    <a:pt x="133271" y="266542"/>
                  </a:lnTo>
                  <a:lnTo>
                    <a:pt x="175395" y="259748"/>
                  </a:lnTo>
                  <a:lnTo>
                    <a:pt x="211980" y="240829"/>
                  </a:lnTo>
                  <a:lnTo>
                    <a:pt x="240829" y="211979"/>
                  </a:lnTo>
                  <a:lnTo>
                    <a:pt x="259749" y="175395"/>
                  </a:lnTo>
                  <a:lnTo>
                    <a:pt x="266543" y="133271"/>
                  </a:lnTo>
                  <a:lnTo>
                    <a:pt x="259749" y="91147"/>
                  </a:lnTo>
                  <a:lnTo>
                    <a:pt x="240829" y="54563"/>
                  </a:lnTo>
                  <a:lnTo>
                    <a:pt x="211980" y="25713"/>
                  </a:lnTo>
                  <a:lnTo>
                    <a:pt x="175395" y="6794"/>
                  </a:lnTo>
                  <a:lnTo>
                    <a:pt x="133271" y="0"/>
                  </a:lnTo>
                  <a:close/>
                </a:path>
              </a:pathLst>
            </a:custGeom>
            <a:solidFill>
              <a:srgbClr val="008000"/>
            </a:solidFill>
          </p:spPr>
          <p:txBody>
            <a:bodyPr wrap="square" lIns="0" tIns="0" rIns="0" bIns="0" rtlCol="0"/>
            <a:lstStyle/>
            <a:p>
              <a:endParaRPr/>
            </a:p>
          </p:txBody>
        </p:sp>
        <p:sp>
          <p:nvSpPr>
            <p:cNvPr id="16" name="object 16"/>
            <p:cNvSpPr/>
            <p:nvPr/>
          </p:nvSpPr>
          <p:spPr>
            <a:xfrm>
              <a:off x="3817532" y="2320851"/>
              <a:ext cx="172720" cy="572135"/>
            </a:xfrm>
            <a:custGeom>
              <a:avLst/>
              <a:gdLst/>
              <a:ahLst/>
              <a:cxnLst/>
              <a:rect l="l" t="t" r="r" b="b"/>
              <a:pathLst>
                <a:path w="172720" h="572135">
                  <a:moveTo>
                    <a:pt x="0" y="0"/>
                  </a:moveTo>
                  <a:lnTo>
                    <a:pt x="172306" y="572121"/>
                  </a:lnTo>
                </a:path>
              </a:pathLst>
            </a:custGeom>
            <a:ln w="38100">
              <a:solidFill>
                <a:srgbClr val="000000"/>
              </a:solidFill>
            </a:ln>
          </p:spPr>
          <p:txBody>
            <a:bodyPr wrap="square" lIns="0" tIns="0" rIns="0" bIns="0" rtlCol="0"/>
            <a:lstStyle/>
            <a:p>
              <a:endParaRPr/>
            </a:p>
          </p:txBody>
        </p:sp>
        <p:pic>
          <p:nvPicPr>
            <p:cNvPr id="17" name="object 17"/>
            <p:cNvPicPr/>
            <p:nvPr/>
          </p:nvPicPr>
          <p:blipFill>
            <a:blip r:embed="rId5" cstate="print"/>
            <a:stretch>
              <a:fillRect/>
            </a:stretch>
          </p:blipFill>
          <p:spPr>
            <a:xfrm>
              <a:off x="3550920" y="2072639"/>
              <a:ext cx="347472" cy="347472"/>
            </a:xfrm>
            <a:prstGeom prst="rect">
              <a:avLst/>
            </a:prstGeom>
          </p:spPr>
        </p:pic>
        <p:sp>
          <p:nvSpPr>
            <p:cNvPr id="18" name="object 18"/>
            <p:cNvSpPr/>
            <p:nvPr/>
          </p:nvSpPr>
          <p:spPr>
            <a:xfrm>
              <a:off x="3590023" y="2087032"/>
              <a:ext cx="266700" cy="266700"/>
            </a:xfrm>
            <a:custGeom>
              <a:avLst/>
              <a:gdLst/>
              <a:ahLst/>
              <a:cxnLst/>
              <a:rect l="l" t="t" r="r" b="b"/>
              <a:pathLst>
                <a:path w="266700" h="266700">
                  <a:moveTo>
                    <a:pt x="133272" y="0"/>
                  </a:moveTo>
                  <a:lnTo>
                    <a:pt x="91148" y="6794"/>
                  </a:lnTo>
                  <a:lnTo>
                    <a:pt x="54563" y="25713"/>
                  </a:lnTo>
                  <a:lnTo>
                    <a:pt x="25713" y="54562"/>
                  </a:lnTo>
                  <a:lnTo>
                    <a:pt x="6794" y="91147"/>
                  </a:lnTo>
                  <a:lnTo>
                    <a:pt x="0" y="133271"/>
                  </a:lnTo>
                  <a:lnTo>
                    <a:pt x="6794" y="175395"/>
                  </a:lnTo>
                  <a:lnTo>
                    <a:pt x="25713" y="211979"/>
                  </a:lnTo>
                  <a:lnTo>
                    <a:pt x="54563" y="240829"/>
                  </a:lnTo>
                  <a:lnTo>
                    <a:pt x="91148" y="259748"/>
                  </a:lnTo>
                  <a:lnTo>
                    <a:pt x="133272" y="266542"/>
                  </a:lnTo>
                  <a:lnTo>
                    <a:pt x="175396" y="259748"/>
                  </a:lnTo>
                  <a:lnTo>
                    <a:pt x="211980" y="240829"/>
                  </a:lnTo>
                  <a:lnTo>
                    <a:pt x="240829" y="211979"/>
                  </a:lnTo>
                  <a:lnTo>
                    <a:pt x="259749" y="175395"/>
                  </a:lnTo>
                  <a:lnTo>
                    <a:pt x="266543" y="133271"/>
                  </a:lnTo>
                  <a:lnTo>
                    <a:pt x="259749" y="91147"/>
                  </a:lnTo>
                  <a:lnTo>
                    <a:pt x="240829" y="54562"/>
                  </a:lnTo>
                  <a:lnTo>
                    <a:pt x="211980" y="25713"/>
                  </a:lnTo>
                  <a:lnTo>
                    <a:pt x="175396" y="6794"/>
                  </a:lnTo>
                  <a:lnTo>
                    <a:pt x="133272" y="0"/>
                  </a:lnTo>
                  <a:close/>
                </a:path>
              </a:pathLst>
            </a:custGeom>
            <a:solidFill>
              <a:srgbClr val="008000"/>
            </a:solidFill>
          </p:spPr>
          <p:txBody>
            <a:bodyPr wrap="square" lIns="0" tIns="0" rIns="0" bIns="0" rtlCol="0"/>
            <a:lstStyle/>
            <a:p>
              <a:endParaRPr/>
            </a:p>
          </p:txBody>
        </p:sp>
        <p:sp>
          <p:nvSpPr>
            <p:cNvPr id="19" name="object 19"/>
            <p:cNvSpPr/>
            <p:nvPr/>
          </p:nvSpPr>
          <p:spPr>
            <a:xfrm>
              <a:off x="4123109" y="2892971"/>
              <a:ext cx="466725" cy="133350"/>
            </a:xfrm>
            <a:custGeom>
              <a:avLst/>
              <a:gdLst/>
              <a:ahLst/>
              <a:cxnLst/>
              <a:rect l="l" t="t" r="r" b="b"/>
              <a:pathLst>
                <a:path w="466725" h="133350">
                  <a:moveTo>
                    <a:pt x="0" y="133272"/>
                  </a:moveTo>
                  <a:lnTo>
                    <a:pt x="466451" y="0"/>
                  </a:lnTo>
                </a:path>
              </a:pathLst>
            </a:custGeom>
            <a:ln w="38100">
              <a:solidFill>
                <a:srgbClr val="000000"/>
              </a:solidFill>
            </a:ln>
          </p:spPr>
          <p:txBody>
            <a:bodyPr wrap="square" lIns="0" tIns="0" rIns="0" bIns="0" rtlCol="0"/>
            <a:lstStyle/>
            <a:p>
              <a:endParaRPr/>
            </a:p>
          </p:txBody>
        </p:sp>
        <p:sp>
          <p:nvSpPr>
            <p:cNvPr id="20" name="object 20"/>
            <p:cNvSpPr/>
            <p:nvPr/>
          </p:nvSpPr>
          <p:spPr>
            <a:xfrm>
              <a:off x="4084076" y="3120481"/>
              <a:ext cx="1144270" cy="544830"/>
            </a:xfrm>
            <a:custGeom>
              <a:avLst/>
              <a:gdLst/>
              <a:ahLst/>
              <a:cxnLst/>
              <a:rect l="l" t="t" r="r" b="b"/>
              <a:pathLst>
                <a:path w="1144270" h="544829">
                  <a:moveTo>
                    <a:pt x="0" y="0"/>
                  </a:moveTo>
                  <a:lnTo>
                    <a:pt x="1144241" y="544519"/>
                  </a:lnTo>
                </a:path>
              </a:pathLst>
            </a:custGeom>
            <a:ln w="38100">
              <a:solidFill>
                <a:srgbClr val="000000"/>
              </a:solidFill>
            </a:ln>
          </p:spPr>
          <p:txBody>
            <a:bodyPr wrap="square" lIns="0" tIns="0" rIns="0" bIns="0" rtlCol="0"/>
            <a:lstStyle/>
            <a:p>
              <a:endParaRPr/>
            </a:p>
          </p:txBody>
        </p:sp>
        <p:pic>
          <p:nvPicPr>
            <p:cNvPr id="21" name="object 21"/>
            <p:cNvPicPr/>
            <p:nvPr/>
          </p:nvPicPr>
          <p:blipFill>
            <a:blip r:embed="rId6" cstate="print"/>
            <a:stretch>
              <a:fillRect/>
            </a:stretch>
          </p:blipFill>
          <p:spPr>
            <a:xfrm>
              <a:off x="3816096" y="2871215"/>
              <a:ext cx="347472" cy="347472"/>
            </a:xfrm>
            <a:prstGeom prst="rect">
              <a:avLst/>
            </a:prstGeom>
          </p:spPr>
        </p:pic>
        <p:sp>
          <p:nvSpPr>
            <p:cNvPr id="22" name="object 22"/>
            <p:cNvSpPr/>
            <p:nvPr/>
          </p:nvSpPr>
          <p:spPr>
            <a:xfrm>
              <a:off x="3856567" y="2886662"/>
              <a:ext cx="266700" cy="266700"/>
            </a:xfrm>
            <a:custGeom>
              <a:avLst/>
              <a:gdLst/>
              <a:ahLst/>
              <a:cxnLst/>
              <a:rect l="l" t="t" r="r" b="b"/>
              <a:pathLst>
                <a:path w="266700" h="266700">
                  <a:moveTo>
                    <a:pt x="133271" y="0"/>
                  </a:moveTo>
                  <a:lnTo>
                    <a:pt x="91147" y="6794"/>
                  </a:lnTo>
                  <a:lnTo>
                    <a:pt x="54562" y="25713"/>
                  </a:lnTo>
                  <a:lnTo>
                    <a:pt x="25713" y="54562"/>
                  </a:lnTo>
                  <a:lnTo>
                    <a:pt x="6794" y="91147"/>
                  </a:lnTo>
                  <a:lnTo>
                    <a:pt x="0" y="133271"/>
                  </a:lnTo>
                  <a:lnTo>
                    <a:pt x="6794" y="175395"/>
                  </a:lnTo>
                  <a:lnTo>
                    <a:pt x="25713" y="211979"/>
                  </a:lnTo>
                  <a:lnTo>
                    <a:pt x="54562" y="240829"/>
                  </a:lnTo>
                  <a:lnTo>
                    <a:pt x="91147" y="259748"/>
                  </a:lnTo>
                  <a:lnTo>
                    <a:pt x="133271" y="266542"/>
                  </a:lnTo>
                  <a:lnTo>
                    <a:pt x="175395" y="259748"/>
                  </a:lnTo>
                  <a:lnTo>
                    <a:pt x="211979" y="240829"/>
                  </a:lnTo>
                  <a:lnTo>
                    <a:pt x="240829" y="211979"/>
                  </a:lnTo>
                  <a:lnTo>
                    <a:pt x="259748" y="175395"/>
                  </a:lnTo>
                  <a:lnTo>
                    <a:pt x="266542" y="133271"/>
                  </a:lnTo>
                  <a:lnTo>
                    <a:pt x="259748" y="91147"/>
                  </a:lnTo>
                  <a:lnTo>
                    <a:pt x="240829" y="54562"/>
                  </a:lnTo>
                  <a:lnTo>
                    <a:pt x="211979" y="25713"/>
                  </a:lnTo>
                  <a:lnTo>
                    <a:pt x="175395" y="6794"/>
                  </a:lnTo>
                  <a:lnTo>
                    <a:pt x="133271" y="0"/>
                  </a:lnTo>
                  <a:close/>
                </a:path>
              </a:pathLst>
            </a:custGeom>
            <a:solidFill>
              <a:srgbClr val="008000"/>
            </a:solidFill>
          </p:spPr>
          <p:txBody>
            <a:bodyPr wrap="square" lIns="0" tIns="0" rIns="0" bIns="0" rtlCol="0"/>
            <a:lstStyle/>
            <a:p>
              <a:endParaRPr/>
            </a:p>
          </p:txBody>
        </p:sp>
        <p:sp>
          <p:nvSpPr>
            <p:cNvPr id="23" name="object 23"/>
            <p:cNvSpPr/>
            <p:nvPr/>
          </p:nvSpPr>
          <p:spPr>
            <a:xfrm>
              <a:off x="4817069" y="2320850"/>
              <a:ext cx="1210945" cy="478155"/>
            </a:xfrm>
            <a:custGeom>
              <a:avLst/>
              <a:gdLst/>
              <a:ahLst/>
              <a:cxnLst/>
              <a:rect l="l" t="t" r="r" b="b"/>
              <a:pathLst>
                <a:path w="1210945" h="478155">
                  <a:moveTo>
                    <a:pt x="0" y="477883"/>
                  </a:moveTo>
                  <a:lnTo>
                    <a:pt x="1210877" y="0"/>
                  </a:lnTo>
                </a:path>
              </a:pathLst>
            </a:custGeom>
            <a:ln w="38100">
              <a:solidFill>
                <a:srgbClr val="000000"/>
              </a:solidFill>
            </a:ln>
          </p:spPr>
          <p:txBody>
            <a:bodyPr wrap="square" lIns="0" tIns="0" rIns="0" bIns="0" rtlCol="0"/>
            <a:lstStyle/>
            <a:p>
              <a:endParaRPr/>
            </a:p>
          </p:txBody>
        </p:sp>
        <p:sp>
          <p:nvSpPr>
            <p:cNvPr id="24" name="object 24"/>
            <p:cNvSpPr/>
            <p:nvPr/>
          </p:nvSpPr>
          <p:spPr>
            <a:xfrm>
              <a:off x="4856104" y="2892972"/>
              <a:ext cx="1732914" cy="133350"/>
            </a:xfrm>
            <a:custGeom>
              <a:avLst/>
              <a:gdLst/>
              <a:ahLst/>
              <a:cxnLst/>
              <a:rect l="l" t="t" r="r" b="b"/>
              <a:pathLst>
                <a:path w="1732915" h="133350">
                  <a:moveTo>
                    <a:pt x="0" y="0"/>
                  </a:moveTo>
                  <a:lnTo>
                    <a:pt x="1732531" y="133272"/>
                  </a:lnTo>
                </a:path>
              </a:pathLst>
            </a:custGeom>
            <a:ln w="38100">
              <a:solidFill>
                <a:srgbClr val="000000"/>
              </a:solidFill>
            </a:ln>
          </p:spPr>
          <p:txBody>
            <a:bodyPr wrap="square" lIns="0" tIns="0" rIns="0" bIns="0" rtlCol="0"/>
            <a:lstStyle/>
            <a:p>
              <a:endParaRPr/>
            </a:p>
          </p:txBody>
        </p:sp>
        <p:pic>
          <p:nvPicPr>
            <p:cNvPr id="25" name="object 25"/>
            <p:cNvPicPr/>
            <p:nvPr/>
          </p:nvPicPr>
          <p:blipFill>
            <a:blip r:embed="rId7" cstate="print"/>
            <a:stretch>
              <a:fillRect/>
            </a:stretch>
          </p:blipFill>
          <p:spPr>
            <a:xfrm>
              <a:off x="4547616" y="2737103"/>
              <a:ext cx="350520" cy="347472"/>
            </a:xfrm>
            <a:prstGeom prst="rect">
              <a:avLst/>
            </a:prstGeom>
          </p:spPr>
        </p:pic>
        <p:sp>
          <p:nvSpPr>
            <p:cNvPr id="26" name="object 26"/>
            <p:cNvSpPr/>
            <p:nvPr/>
          </p:nvSpPr>
          <p:spPr>
            <a:xfrm>
              <a:off x="4589560" y="2753390"/>
              <a:ext cx="266700" cy="266700"/>
            </a:xfrm>
            <a:custGeom>
              <a:avLst/>
              <a:gdLst/>
              <a:ahLst/>
              <a:cxnLst/>
              <a:rect l="l" t="t" r="r" b="b"/>
              <a:pathLst>
                <a:path w="266700" h="266700">
                  <a:moveTo>
                    <a:pt x="133272" y="0"/>
                  </a:moveTo>
                  <a:lnTo>
                    <a:pt x="91148" y="6794"/>
                  </a:lnTo>
                  <a:lnTo>
                    <a:pt x="54563" y="25713"/>
                  </a:lnTo>
                  <a:lnTo>
                    <a:pt x="25713" y="54563"/>
                  </a:lnTo>
                  <a:lnTo>
                    <a:pt x="6794" y="91148"/>
                  </a:lnTo>
                  <a:lnTo>
                    <a:pt x="0" y="133272"/>
                  </a:lnTo>
                  <a:lnTo>
                    <a:pt x="6794" y="175396"/>
                  </a:lnTo>
                  <a:lnTo>
                    <a:pt x="25713" y="211980"/>
                  </a:lnTo>
                  <a:lnTo>
                    <a:pt x="54563" y="240829"/>
                  </a:lnTo>
                  <a:lnTo>
                    <a:pt x="91148" y="259749"/>
                  </a:lnTo>
                  <a:lnTo>
                    <a:pt x="133272" y="266543"/>
                  </a:lnTo>
                  <a:lnTo>
                    <a:pt x="175396" y="259749"/>
                  </a:lnTo>
                  <a:lnTo>
                    <a:pt x="211980" y="240829"/>
                  </a:lnTo>
                  <a:lnTo>
                    <a:pt x="240829" y="211980"/>
                  </a:lnTo>
                  <a:lnTo>
                    <a:pt x="259749" y="175396"/>
                  </a:lnTo>
                  <a:lnTo>
                    <a:pt x="266543" y="133272"/>
                  </a:lnTo>
                  <a:lnTo>
                    <a:pt x="259749" y="91148"/>
                  </a:lnTo>
                  <a:lnTo>
                    <a:pt x="240829" y="54563"/>
                  </a:lnTo>
                  <a:lnTo>
                    <a:pt x="211980" y="25713"/>
                  </a:lnTo>
                  <a:lnTo>
                    <a:pt x="175396" y="6794"/>
                  </a:lnTo>
                  <a:lnTo>
                    <a:pt x="133272" y="0"/>
                  </a:lnTo>
                  <a:close/>
                </a:path>
              </a:pathLst>
            </a:custGeom>
            <a:solidFill>
              <a:srgbClr val="008000"/>
            </a:solidFill>
          </p:spPr>
          <p:txBody>
            <a:bodyPr wrap="square" lIns="0" tIns="0" rIns="0" bIns="0" rtlCol="0"/>
            <a:lstStyle/>
            <a:p>
              <a:endParaRPr/>
            </a:p>
          </p:txBody>
        </p:sp>
        <p:pic>
          <p:nvPicPr>
            <p:cNvPr id="27" name="object 27"/>
            <p:cNvPicPr/>
            <p:nvPr/>
          </p:nvPicPr>
          <p:blipFill>
            <a:blip r:embed="rId8" cstate="print"/>
            <a:stretch>
              <a:fillRect/>
            </a:stretch>
          </p:blipFill>
          <p:spPr>
            <a:xfrm>
              <a:off x="5949696" y="2072639"/>
              <a:ext cx="347472" cy="347472"/>
            </a:xfrm>
            <a:prstGeom prst="rect">
              <a:avLst/>
            </a:prstGeom>
          </p:spPr>
        </p:pic>
        <p:sp>
          <p:nvSpPr>
            <p:cNvPr id="28" name="object 28"/>
            <p:cNvSpPr/>
            <p:nvPr/>
          </p:nvSpPr>
          <p:spPr>
            <a:xfrm>
              <a:off x="5988912" y="2087032"/>
              <a:ext cx="266700" cy="266700"/>
            </a:xfrm>
            <a:custGeom>
              <a:avLst/>
              <a:gdLst/>
              <a:ahLst/>
              <a:cxnLst/>
              <a:rect l="l" t="t" r="r" b="b"/>
              <a:pathLst>
                <a:path w="266700" h="266700">
                  <a:moveTo>
                    <a:pt x="133272" y="0"/>
                  </a:moveTo>
                  <a:lnTo>
                    <a:pt x="91148" y="6794"/>
                  </a:lnTo>
                  <a:lnTo>
                    <a:pt x="54563" y="25713"/>
                  </a:lnTo>
                  <a:lnTo>
                    <a:pt x="25713" y="54562"/>
                  </a:lnTo>
                  <a:lnTo>
                    <a:pt x="6794" y="91147"/>
                  </a:lnTo>
                  <a:lnTo>
                    <a:pt x="0" y="133271"/>
                  </a:lnTo>
                  <a:lnTo>
                    <a:pt x="6794" y="175395"/>
                  </a:lnTo>
                  <a:lnTo>
                    <a:pt x="25713" y="211979"/>
                  </a:lnTo>
                  <a:lnTo>
                    <a:pt x="54563" y="240829"/>
                  </a:lnTo>
                  <a:lnTo>
                    <a:pt x="91148" y="259748"/>
                  </a:lnTo>
                  <a:lnTo>
                    <a:pt x="133272" y="266542"/>
                  </a:lnTo>
                  <a:lnTo>
                    <a:pt x="175396" y="259748"/>
                  </a:lnTo>
                  <a:lnTo>
                    <a:pt x="211980" y="240829"/>
                  </a:lnTo>
                  <a:lnTo>
                    <a:pt x="240829" y="211979"/>
                  </a:lnTo>
                  <a:lnTo>
                    <a:pt x="259749" y="175395"/>
                  </a:lnTo>
                  <a:lnTo>
                    <a:pt x="266543" y="133271"/>
                  </a:lnTo>
                  <a:lnTo>
                    <a:pt x="259749" y="91147"/>
                  </a:lnTo>
                  <a:lnTo>
                    <a:pt x="240829" y="54562"/>
                  </a:lnTo>
                  <a:lnTo>
                    <a:pt x="211980" y="25713"/>
                  </a:lnTo>
                  <a:lnTo>
                    <a:pt x="175396" y="6794"/>
                  </a:lnTo>
                  <a:lnTo>
                    <a:pt x="133272" y="0"/>
                  </a:lnTo>
                  <a:close/>
                </a:path>
              </a:pathLst>
            </a:custGeom>
            <a:solidFill>
              <a:srgbClr val="008000"/>
            </a:solidFill>
          </p:spPr>
          <p:txBody>
            <a:bodyPr wrap="square" lIns="0" tIns="0" rIns="0" bIns="0" rtlCol="0"/>
            <a:lstStyle/>
            <a:p>
              <a:endParaRPr/>
            </a:p>
          </p:txBody>
        </p:sp>
        <p:pic>
          <p:nvPicPr>
            <p:cNvPr id="29" name="object 29"/>
            <p:cNvPicPr/>
            <p:nvPr/>
          </p:nvPicPr>
          <p:blipFill>
            <a:blip r:embed="rId9" cstate="print"/>
            <a:stretch>
              <a:fillRect/>
            </a:stretch>
          </p:blipFill>
          <p:spPr>
            <a:xfrm>
              <a:off x="6547104" y="2871215"/>
              <a:ext cx="347472" cy="347472"/>
            </a:xfrm>
            <a:prstGeom prst="rect">
              <a:avLst/>
            </a:prstGeom>
          </p:spPr>
        </p:pic>
        <p:sp>
          <p:nvSpPr>
            <p:cNvPr id="30" name="object 30"/>
            <p:cNvSpPr/>
            <p:nvPr/>
          </p:nvSpPr>
          <p:spPr>
            <a:xfrm>
              <a:off x="6588635" y="2886662"/>
              <a:ext cx="266700" cy="266700"/>
            </a:xfrm>
            <a:custGeom>
              <a:avLst/>
              <a:gdLst/>
              <a:ahLst/>
              <a:cxnLst/>
              <a:rect l="l" t="t" r="r" b="b"/>
              <a:pathLst>
                <a:path w="266700" h="266700">
                  <a:moveTo>
                    <a:pt x="133271" y="0"/>
                  </a:moveTo>
                  <a:lnTo>
                    <a:pt x="91147" y="6794"/>
                  </a:lnTo>
                  <a:lnTo>
                    <a:pt x="54562" y="25713"/>
                  </a:lnTo>
                  <a:lnTo>
                    <a:pt x="25713" y="54562"/>
                  </a:lnTo>
                  <a:lnTo>
                    <a:pt x="6794" y="91147"/>
                  </a:lnTo>
                  <a:lnTo>
                    <a:pt x="0" y="133271"/>
                  </a:lnTo>
                  <a:lnTo>
                    <a:pt x="6794" y="175395"/>
                  </a:lnTo>
                  <a:lnTo>
                    <a:pt x="25713" y="211979"/>
                  </a:lnTo>
                  <a:lnTo>
                    <a:pt x="54562" y="240829"/>
                  </a:lnTo>
                  <a:lnTo>
                    <a:pt x="91147" y="259748"/>
                  </a:lnTo>
                  <a:lnTo>
                    <a:pt x="133271" y="266542"/>
                  </a:lnTo>
                  <a:lnTo>
                    <a:pt x="175395" y="259748"/>
                  </a:lnTo>
                  <a:lnTo>
                    <a:pt x="211979" y="240829"/>
                  </a:lnTo>
                  <a:lnTo>
                    <a:pt x="240829" y="211979"/>
                  </a:lnTo>
                  <a:lnTo>
                    <a:pt x="259748" y="175395"/>
                  </a:lnTo>
                  <a:lnTo>
                    <a:pt x="266542" y="133271"/>
                  </a:lnTo>
                  <a:lnTo>
                    <a:pt x="259748" y="91147"/>
                  </a:lnTo>
                  <a:lnTo>
                    <a:pt x="240829" y="54562"/>
                  </a:lnTo>
                  <a:lnTo>
                    <a:pt x="211979" y="25713"/>
                  </a:lnTo>
                  <a:lnTo>
                    <a:pt x="175395" y="6794"/>
                  </a:lnTo>
                  <a:lnTo>
                    <a:pt x="133271" y="0"/>
                  </a:lnTo>
                  <a:close/>
                </a:path>
              </a:pathLst>
            </a:custGeom>
            <a:solidFill>
              <a:srgbClr val="008000"/>
            </a:solidFill>
          </p:spPr>
          <p:txBody>
            <a:bodyPr wrap="square" lIns="0" tIns="0" rIns="0" bIns="0" rtlCol="0"/>
            <a:lstStyle/>
            <a:p>
              <a:endParaRPr/>
            </a:p>
          </p:txBody>
        </p:sp>
        <p:pic>
          <p:nvPicPr>
            <p:cNvPr id="31" name="object 31"/>
            <p:cNvPicPr/>
            <p:nvPr/>
          </p:nvPicPr>
          <p:blipFill>
            <a:blip r:embed="rId10" cstate="print"/>
            <a:stretch>
              <a:fillRect/>
            </a:stretch>
          </p:blipFill>
          <p:spPr>
            <a:xfrm>
              <a:off x="5148072" y="3605783"/>
              <a:ext cx="347472" cy="347471"/>
            </a:xfrm>
            <a:prstGeom prst="rect">
              <a:avLst/>
            </a:prstGeom>
          </p:spPr>
        </p:pic>
        <p:sp>
          <p:nvSpPr>
            <p:cNvPr id="32" name="object 32"/>
            <p:cNvSpPr/>
            <p:nvPr/>
          </p:nvSpPr>
          <p:spPr>
            <a:xfrm>
              <a:off x="5189282" y="3619657"/>
              <a:ext cx="266700" cy="266700"/>
            </a:xfrm>
            <a:custGeom>
              <a:avLst/>
              <a:gdLst/>
              <a:ahLst/>
              <a:cxnLst/>
              <a:rect l="l" t="t" r="r" b="b"/>
              <a:pathLst>
                <a:path w="266700" h="266700">
                  <a:moveTo>
                    <a:pt x="133272" y="0"/>
                  </a:moveTo>
                  <a:lnTo>
                    <a:pt x="91148" y="6794"/>
                  </a:lnTo>
                  <a:lnTo>
                    <a:pt x="54563" y="25713"/>
                  </a:lnTo>
                  <a:lnTo>
                    <a:pt x="25713" y="54562"/>
                  </a:lnTo>
                  <a:lnTo>
                    <a:pt x="6794" y="91147"/>
                  </a:lnTo>
                  <a:lnTo>
                    <a:pt x="0" y="133271"/>
                  </a:lnTo>
                  <a:lnTo>
                    <a:pt x="6794" y="175395"/>
                  </a:lnTo>
                  <a:lnTo>
                    <a:pt x="25713" y="211979"/>
                  </a:lnTo>
                  <a:lnTo>
                    <a:pt x="54563" y="240829"/>
                  </a:lnTo>
                  <a:lnTo>
                    <a:pt x="91148" y="259748"/>
                  </a:lnTo>
                  <a:lnTo>
                    <a:pt x="133272" y="266542"/>
                  </a:lnTo>
                  <a:lnTo>
                    <a:pt x="175396" y="259748"/>
                  </a:lnTo>
                  <a:lnTo>
                    <a:pt x="211980" y="240829"/>
                  </a:lnTo>
                  <a:lnTo>
                    <a:pt x="240829" y="211979"/>
                  </a:lnTo>
                  <a:lnTo>
                    <a:pt x="259749" y="175395"/>
                  </a:lnTo>
                  <a:lnTo>
                    <a:pt x="266543" y="133271"/>
                  </a:lnTo>
                  <a:lnTo>
                    <a:pt x="259749" y="91147"/>
                  </a:lnTo>
                  <a:lnTo>
                    <a:pt x="240829" y="54562"/>
                  </a:lnTo>
                  <a:lnTo>
                    <a:pt x="211980" y="25713"/>
                  </a:lnTo>
                  <a:lnTo>
                    <a:pt x="175396" y="6794"/>
                  </a:lnTo>
                  <a:lnTo>
                    <a:pt x="133272" y="0"/>
                  </a:lnTo>
                  <a:close/>
                </a:path>
              </a:pathLst>
            </a:custGeom>
            <a:solidFill>
              <a:srgbClr val="008000"/>
            </a:solidFill>
          </p:spPr>
          <p:txBody>
            <a:bodyPr wrap="square" lIns="0" tIns="0" rIns="0" bIns="0" rtlCol="0"/>
            <a:lstStyle/>
            <a:p>
              <a:endParaRPr/>
            </a:p>
          </p:txBody>
        </p:sp>
      </p:grpSp>
      <p:sp>
        <p:nvSpPr>
          <p:cNvPr id="7" name="Title 6">
            <a:extLst>
              <a:ext uri="{FF2B5EF4-FFF2-40B4-BE49-F238E27FC236}">
                <a16:creationId xmlns:a16="http://schemas.microsoft.com/office/drawing/2014/main" id="{2A0AA67A-5E86-868E-8C52-7394E4E35389}"/>
              </a:ext>
            </a:extLst>
          </p:cNvPr>
          <p:cNvSpPr>
            <a:spLocks noGrp="1"/>
          </p:cNvSpPr>
          <p:nvPr>
            <p:ph type="title"/>
          </p:nvPr>
        </p:nvSpPr>
        <p:spPr/>
        <p:txBody>
          <a:bodyPr/>
          <a:lstStyle/>
          <a:p>
            <a:r>
              <a:rPr lang="en-US" dirty="0"/>
              <a:t>Components</a:t>
            </a:r>
          </a:p>
        </p:txBody>
      </p:sp>
      <p:sp>
        <p:nvSpPr>
          <p:cNvPr id="2" name="Slide Number Placeholder 1">
            <a:extLst>
              <a:ext uri="{FF2B5EF4-FFF2-40B4-BE49-F238E27FC236}">
                <a16:creationId xmlns:a16="http://schemas.microsoft.com/office/drawing/2014/main" id="{BC4DAA83-C8BE-8F33-6FC5-2161A92899C3}"/>
              </a:ext>
            </a:extLst>
          </p:cNvPr>
          <p:cNvSpPr>
            <a:spLocks noGrp="1"/>
          </p:cNvSpPr>
          <p:nvPr>
            <p:ph type="sldNum" sz="quarter" idx="11"/>
          </p:nvPr>
        </p:nvSpPr>
        <p:spPr/>
        <p:txBody>
          <a:bodyPr/>
          <a:lstStyle/>
          <a:p>
            <a:fld id="{009375D7-070A-4959-9224-FB5E66F2B1B3}" type="slidenum">
              <a:rPr lang="en-AU" smtClean="0"/>
              <a:pPr/>
              <a:t>29</a:t>
            </a:fld>
            <a:endParaRPr lang="en-AU" dirty="0"/>
          </a:p>
        </p:txBody>
      </p:sp>
      <p:sp>
        <p:nvSpPr>
          <p:cNvPr id="5" name="Footer Placeholder 4">
            <a:extLst>
              <a:ext uri="{FF2B5EF4-FFF2-40B4-BE49-F238E27FC236}">
                <a16:creationId xmlns:a16="http://schemas.microsoft.com/office/drawing/2014/main" id="{40A6655E-9CDA-7710-4CEE-9968F959DB4F}"/>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1909641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FA447-AD8D-1EC2-AFBE-F3BF27BF4FE2}"/>
              </a:ext>
            </a:extLst>
          </p:cNvPr>
          <p:cNvSpPr>
            <a:spLocks noGrp="1"/>
          </p:cNvSpPr>
          <p:nvPr>
            <p:ph type="title"/>
          </p:nvPr>
        </p:nvSpPr>
        <p:spPr/>
        <p:txBody>
          <a:bodyPr/>
          <a:lstStyle/>
          <a:p>
            <a:r>
              <a:rPr lang="en-US" dirty="0"/>
              <a:t>Course Information</a:t>
            </a:r>
          </a:p>
        </p:txBody>
      </p:sp>
      <p:sp>
        <p:nvSpPr>
          <p:cNvPr id="3" name="Content Placeholder 2">
            <a:extLst>
              <a:ext uri="{FF2B5EF4-FFF2-40B4-BE49-F238E27FC236}">
                <a16:creationId xmlns:a16="http://schemas.microsoft.com/office/drawing/2014/main" id="{C029BF36-0163-8A53-CA81-20EBE9EC2656}"/>
              </a:ext>
            </a:extLst>
          </p:cNvPr>
          <p:cNvSpPr>
            <a:spLocks noGrp="1"/>
          </p:cNvSpPr>
          <p:nvPr>
            <p:ph idx="1"/>
          </p:nvPr>
        </p:nvSpPr>
        <p:spPr/>
        <p:txBody>
          <a:bodyPr>
            <a:noAutofit/>
          </a:bodyPr>
          <a:lstStyle/>
          <a:p>
            <a:r>
              <a:rPr lang="en-AU" sz="2000" b="1" dirty="0"/>
              <a:t>Lectures: </a:t>
            </a:r>
            <a:r>
              <a:rPr lang="en-AU" sz="2000" dirty="0"/>
              <a:t>lectures will be delivered live online. Recorded video will be made available. </a:t>
            </a:r>
          </a:p>
          <a:p>
            <a:pPr>
              <a:spcBef>
                <a:spcPts val="0"/>
              </a:spcBef>
              <a:buNone/>
            </a:pPr>
            <a:r>
              <a:rPr lang="en-AU" sz="4000" dirty="0"/>
              <a:t>	</a:t>
            </a:r>
            <a:r>
              <a:rPr lang="en-AU" sz="1800" dirty="0"/>
              <a:t>4 PM – 6 PM (Monday) 	</a:t>
            </a:r>
            <a:r>
              <a:rPr lang="fr-FR" altLang="zh-CN" sz="1800" dirty="0"/>
              <a:t> 	 </a:t>
            </a:r>
            <a:r>
              <a:rPr lang="fr-FR" altLang="zh-CN" sz="1800" dirty="0" err="1"/>
              <a:t>week</a:t>
            </a:r>
            <a:r>
              <a:rPr lang="fr-FR" altLang="zh-CN" sz="1800" dirty="0"/>
              <a:t> 1 – </a:t>
            </a:r>
            <a:r>
              <a:rPr lang="en-US" altLang="zh-CN" sz="1800" dirty="0"/>
              <a:t>2, 4</a:t>
            </a:r>
            <a:r>
              <a:rPr lang="fr-FR" altLang="zh-CN" sz="1800" dirty="0"/>
              <a:t> –</a:t>
            </a:r>
            <a:r>
              <a:rPr lang="en-US" altLang="zh-CN" sz="1800" dirty="0"/>
              <a:t> 5, 7 </a:t>
            </a:r>
            <a:r>
              <a:rPr lang="fr-FR" altLang="zh-CN" sz="1800" dirty="0"/>
              <a:t>–</a:t>
            </a:r>
            <a:r>
              <a:rPr lang="en-US" altLang="zh-CN" sz="1800" dirty="0"/>
              <a:t> 10</a:t>
            </a:r>
            <a:endParaRPr lang="en-AU" sz="1800" dirty="0"/>
          </a:p>
          <a:p>
            <a:pPr>
              <a:spcBef>
                <a:spcPts val="0"/>
              </a:spcBef>
              <a:buNone/>
            </a:pPr>
            <a:r>
              <a:rPr lang="en-AU" sz="1800" dirty="0"/>
              <a:t>	4 PM – 6 PM (Tuesday)</a:t>
            </a:r>
            <a:r>
              <a:rPr lang="fr-FR" altLang="zh-CN" sz="1800" dirty="0"/>
              <a:t> 		 </a:t>
            </a:r>
            <a:r>
              <a:rPr lang="fr-FR" altLang="zh-CN" sz="1800" dirty="0" err="1"/>
              <a:t>week</a:t>
            </a:r>
            <a:r>
              <a:rPr lang="fr-FR" altLang="zh-CN" sz="1800" dirty="0"/>
              <a:t> 1 – 5, 7-10</a:t>
            </a:r>
            <a:endParaRPr lang="en-AU" altLang="zh-CN" sz="1800" dirty="0"/>
          </a:p>
          <a:p>
            <a:pPr marL="201168" lvl="1" indent="0">
              <a:buNone/>
            </a:pPr>
            <a:r>
              <a:rPr lang="en-US" dirty="0"/>
              <a:t>  </a:t>
            </a:r>
          </a:p>
          <a:p>
            <a:r>
              <a:rPr lang="en-US" altLang="zh-CN" sz="2000" b="1" dirty="0"/>
              <a:t>Tutorials</a:t>
            </a:r>
            <a:r>
              <a:rPr lang="fr-FR" sz="2000" b="1" dirty="0"/>
              <a:t>: </a:t>
            </a:r>
            <a:r>
              <a:rPr lang="en-US" altLang="zh-CN" sz="2000" dirty="0"/>
              <a:t>Detailed </a:t>
            </a:r>
            <a:r>
              <a:rPr lang="en-AU" altLang="zh-CN" sz="2000" dirty="0"/>
              <a:t>tutorial</a:t>
            </a:r>
            <a:r>
              <a:rPr lang="en-US" altLang="zh-CN" sz="2000" dirty="0"/>
              <a:t> notes will be provided on WebCMS3. </a:t>
            </a:r>
            <a:endParaRPr lang="fr-FR" sz="2000" dirty="0"/>
          </a:p>
          <a:p>
            <a:pPr>
              <a:buNone/>
            </a:pPr>
            <a:r>
              <a:rPr lang="fr-FR" sz="2000" b="1" dirty="0"/>
              <a:t>              </a:t>
            </a:r>
            <a:r>
              <a:rPr lang="fr-FR" sz="1800" dirty="0"/>
              <a:t>Week 2-5, 7-10.</a:t>
            </a:r>
          </a:p>
          <a:p>
            <a:endParaRPr lang="fr-FR" sz="2000" dirty="0"/>
          </a:p>
          <a:p>
            <a:r>
              <a:rPr lang="fr-FR" altLang="zh-CN" sz="2000" b="1" dirty="0"/>
              <a:t>Consultation: </a:t>
            </a:r>
            <a:r>
              <a:rPr lang="fr-FR" altLang="zh-CN" sz="2000" dirty="0" err="1"/>
              <a:t>Lecturer</a:t>
            </a:r>
            <a:r>
              <a:rPr lang="fr-FR" altLang="zh-CN" sz="2000" dirty="0"/>
              <a:t>/admin </a:t>
            </a:r>
            <a:r>
              <a:rPr lang="fr-FR" altLang="zh-CN" sz="2000" dirty="0" err="1"/>
              <a:t>will</a:t>
            </a:r>
            <a:r>
              <a:rPr lang="fr-FR" altLang="zh-CN" sz="2000" dirty="0"/>
              <a:t> </a:t>
            </a:r>
            <a:r>
              <a:rPr lang="fr-FR" altLang="zh-CN" sz="2000" dirty="0" err="1"/>
              <a:t>answer</a:t>
            </a:r>
            <a:r>
              <a:rPr lang="fr-FR" altLang="zh-CN" sz="2000" dirty="0"/>
              <a:t> questions.</a:t>
            </a:r>
          </a:p>
          <a:p>
            <a:pPr>
              <a:buNone/>
            </a:pPr>
            <a:r>
              <a:rPr lang="fr-FR" altLang="zh-CN" sz="2000" b="1" dirty="0"/>
              <a:t>           </a:t>
            </a:r>
            <a:r>
              <a:rPr lang="fr-FR" altLang="zh-CN" sz="1800" b="1" dirty="0"/>
              <a:t>   </a:t>
            </a:r>
            <a:r>
              <a:rPr lang="fr-FR" altLang="zh-CN" sz="1800" dirty="0"/>
              <a:t>Week </a:t>
            </a:r>
            <a:r>
              <a:rPr lang="en-US" altLang="zh-CN" sz="1800" dirty="0"/>
              <a:t>2, 4</a:t>
            </a:r>
            <a:r>
              <a:rPr lang="fr-FR" altLang="zh-CN" sz="1800" dirty="0"/>
              <a:t> –</a:t>
            </a:r>
            <a:r>
              <a:rPr lang="en-US" altLang="zh-CN" sz="1800" dirty="0"/>
              <a:t> 5, 7 </a:t>
            </a:r>
            <a:r>
              <a:rPr lang="fr-FR" altLang="zh-CN" sz="1800" dirty="0"/>
              <a:t>–</a:t>
            </a:r>
            <a:r>
              <a:rPr lang="en-US" altLang="zh-CN" sz="1800" dirty="0"/>
              <a:t> 10</a:t>
            </a:r>
            <a:r>
              <a:rPr lang="fr-FR" altLang="zh-CN" sz="1800" dirty="0"/>
              <a:t>. </a:t>
            </a:r>
            <a:r>
              <a:rPr lang="fr-FR" altLang="zh-CN" sz="1800" b="1" dirty="0"/>
              <a:t> </a:t>
            </a:r>
            <a:r>
              <a:rPr lang="fr-FR" altLang="zh-CN" sz="1800" dirty="0"/>
              <a:t>6PM – 7PM (Tuesday)</a:t>
            </a:r>
          </a:p>
          <a:p>
            <a:pPr marL="201168" lvl="1" indent="0">
              <a:buNone/>
            </a:pPr>
            <a:endParaRPr lang="fr-FR" altLang="zh-CN" dirty="0"/>
          </a:p>
          <a:p>
            <a:endParaRPr lang="en-US" dirty="0"/>
          </a:p>
        </p:txBody>
      </p:sp>
      <p:sp>
        <p:nvSpPr>
          <p:cNvPr id="4" name="Slide Number Placeholder 3">
            <a:extLst>
              <a:ext uri="{FF2B5EF4-FFF2-40B4-BE49-F238E27FC236}">
                <a16:creationId xmlns:a16="http://schemas.microsoft.com/office/drawing/2014/main" id="{92466F17-D887-7D0D-59DF-1B2515BC62C8}"/>
              </a:ext>
            </a:extLst>
          </p:cNvPr>
          <p:cNvSpPr>
            <a:spLocks noGrp="1"/>
          </p:cNvSpPr>
          <p:nvPr>
            <p:ph type="sldNum" sz="quarter" idx="12"/>
          </p:nvPr>
        </p:nvSpPr>
        <p:spPr>
          <a:xfrm>
            <a:off x="4724400" y="6356350"/>
            <a:ext cx="2743200" cy="365125"/>
          </a:xfrm>
        </p:spPr>
        <p:txBody>
          <a:bodyPr/>
          <a:lstStyle/>
          <a:p>
            <a:fld id="{009375D7-070A-4959-9224-FB5E66F2B1B3}" type="slidenum">
              <a:rPr lang="en-AU" smtClean="0"/>
              <a:pPr/>
              <a:t>3</a:t>
            </a:fld>
            <a:endParaRPr lang="en-AU" dirty="0"/>
          </a:p>
        </p:txBody>
      </p:sp>
    </p:spTree>
    <p:extLst>
      <p:ext uri="{BB962C8B-B14F-4D97-AF65-F5344CB8AC3E}">
        <p14:creationId xmlns:p14="http://schemas.microsoft.com/office/powerpoint/2010/main" val="2189813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3" cstate="print"/>
          <a:stretch>
            <a:fillRect/>
          </a:stretch>
        </p:blipFill>
        <p:spPr>
          <a:xfrm>
            <a:off x="5901237" y="4066027"/>
            <a:ext cx="3429000" cy="1719262"/>
          </a:xfrm>
          <a:prstGeom prst="rect">
            <a:avLst/>
          </a:prstGeom>
        </p:spPr>
      </p:pic>
      <p:pic>
        <p:nvPicPr>
          <p:cNvPr id="7" name="object 7"/>
          <p:cNvPicPr/>
          <p:nvPr/>
        </p:nvPicPr>
        <p:blipFill>
          <a:blip r:embed="rId4" cstate="print"/>
          <a:stretch>
            <a:fillRect/>
          </a:stretch>
        </p:blipFill>
        <p:spPr>
          <a:xfrm>
            <a:off x="6096000" y="1609662"/>
            <a:ext cx="3460750" cy="2260286"/>
          </a:xfrm>
          <a:prstGeom prst="rect">
            <a:avLst/>
          </a:prstGeom>
        </p:spPr>
      </p:pic>
      <p:sp>
        <p:nvSpPr>
          <p:cNvPr id="8" name="object 8"/>
          <p:cNvSpPr txBox="1"/>
          <p:nvPr/>
        </p:nvSpPr>
        <p:spPr>
          <a:xfrm>
            <a:off x="5782923" y="2434849"/>
            <a:ext cx="533400" cy="269240"/>
          </a:xfrm>
          <a:prstGeom prst="rect">
            <a:avLst/>
          </a:prstGeom>
        </p:spPr>
        <p:txBody>
          <a:bodyPr vert="horz" wrap="square" lIns="0" tIns="12700" rIns="0" bIns="0" rtlCol="0">
            <a:spAutoFit/>
          </a:bodyPr>
          <a:lstStyle/>
          <a:p>
            <a:pPr marL="12700">
              <a:spcBef>
                <a:spcPts val="100"/>
              </a:spcBef>
            </a:pPr>
            <a:r>
              <a:rPr sz="1600" b="1" spc="-5" dirty="0">
                <a:solidFill>
                  <a:srgbClr val="800000"/>
                </a:solidFill>
                <a:latin typeface="Arial"/>
                <a:cs typeface="Arial"/>
              </a:rPr>
              <a:t>Pe</a:t>
            </a:r>
            <a:r>
              <a:rPr sz="1600" b="1" dirty="0">
                <a:solidFill>
                  <a:srgbClr val="800000"/>
                </a:solidFill>
                <a:latin typeface="Arial"/>
                <a:cs typeface="Arial"/>
              </a:rPr>
              <a:t>t</a:t>
            </a:r>
            <a:r>
              <a:rPr sz="1600" b="1" spc="-5" dirty="0">
                <a:solidFill>
                  <a:srgbClr val="800000"/>
                </a:solidFill>
                <a:latin typeface="Arial"/>
                <a:cs typeface="Arial"/>
              </a:rPr>
              <a:t>e</a:t>
            </a:r>
            <a:r>
              <a:rPr sz="1600" b="1" dirty="0">
                <a:solidFill>
                  <a:srgbClr val="800000"/>
                </a:solidFill>
                <a:latin typeface="Arial"/>
                <a:cs typeface="Arial"/>
              </a:rPr>
              <a:t>r</a:t>
            </a:r>
            <a:endParaRPr sz="1600">
              <a:latin typeface="Arial"/>
              <a:cs typeface="Arial"/>
            </a:endParaRPr>
          </a:p>
        </p:txBody>
      </p:sp>
      <p:sp>
        <p:nvSpPr>
          <p:cNvPr id="9" name="object 9"/>
          <p:cNvSpPr txBox="1"/>
          <p:nvPr/>
        </p:nvSpPr>
        <p:spPr>
          <a:xfrm>
            <a:off x="7796712" y="2358649"/>
            <a:ext cx="501015" cy="269240"/>
          </a:xfrm>
          <a:prstGeom prst="rect">
            <a:avLst/>
          </a:prstGeom>
        </p:spPr>
        <p:txBody>
          <a:bodyPr vert="horz" wrap="square" lIns="0" tIns="12700" rIns="0" bIns="0" rtlCol="0">
            <a:spAutoFit/>
          </a:bodyPr>
          <a:lstStyle/>
          <a:p>
            <a:pPr marL="12700">
              <a:spcBef>
                <a:spcPts val="100"/>
              </a:spcBef>
            </a:pPr>
            <a:r>
              <a:rPr sz="1600" b="1" dirty="0">
                <a:solidFill>
                  <a:srgbClr val="800000"/>
                </a:solidFill>
                <a:latin typeface="Arial"/>
                <a:cs typeface="Arial"/>
              </a:rPr>
              <a:t>M</a:t>
            </a:r>
            <a:r>
              <a:rPr sz="1600" b="1" spc="-5" dirty="0">
                <a:solidFill>
                  <a:srgbClr val="800000"/>
                </a:solidFill>
                <a:latin typeface="Arial"/>
                <a:cs typeface="Arial"/>
              </a:rPr>
              <a:t>a</a:t>
            </a:r>
            <a:r>
              <a:rPr sz="1600" b="1" dirty="0">
                <a:solidFill>
                  <a:srgbClr val="800000"/>
                </a:solidFill>
                <a:latin typeface="Arial"/>
                <a:cs typeface="Arial"/>
              </a:rPr>
              <a:t>ry</a:t>
            </a:r>
            <a:endParaRPr sz="1600">
              <a:latin typeface="Arial"/>
              <a:cs typeface="Arial"/>
            </a:endParaRPr>
          </a:p>
        </p:txBody>
      </p:sp>
      <p:sp>
        <p:nvSpPr>
          <p:cNvPr id="10" name="object 10"/>
          <p:cNvSpPr txBox="1"/>
          <p:nvPr/>
        </p:nvSpPr>
        <p:spPr>
          <a:xfrm>
            <a:off x="6429036" y="3577849"/>
            <a:ext cx="612775" cy="269240"/>
          </a:xfrm>
          <a:prstGeom prst="rect">
            <a:avLst/>
          </a:prstGeom>
        </p:spPr>
        <p:txBody>
          <a:bodyPr vert="horz" wrap="square" lIns="0" tIns="12700" rIns="0" bIns="0" rtlCol="0">
            <a:spAutoFit/>
          </a:bodyPr>
          <a:lstStyle/>
          <a:p>
            <a:pPr marL="12700">
              <a:spcBef>
                <a:spcPts val="100"/>
              </a:spcBef>
            </a:pPr>
            <a:r>
              <a:rPr sz="1600" b="1" spc="-10" dirty="0">
                <a:solidFill>
                  <a:srgbClr val="800000"/>
                </a:solidFill>
                <a:latin typeface="Arial"/>
                <a:cs typeface="Arial"/>
              </a:rPr>
              <a:t>A</a:t>
            </a:r>
            <a:r>
              <a:rPr sz="1600" b="1" spc="5" dirty="0">
                <a:solidFill>
                  <a:srgbClr val="800000"/>
                </a:solidFill>
                <a:latin typeface="Arial"/>
                <a:cs typeface="Arial"/>
              </a:rPr>
              <a:t>l</a:t>
            </a:r>
            <a:r>
              <a:rPr sz="1600" b="1" spc="-5" dirty="0">
                <a:solidFill>
                  <a:srgbClr val="800000"/>
                </a:solidFill>
                <a:latin typeface="Arial"/>
                <a:cs typeface="Arial"/>
              </a:rPr>
              <a:t>be</a:t>
            </a:r>
            <a:r>
              <a:rPr sz="1600" b="1" dirty="0">
                <a:solidFill>
                  <a:srgbClr val="800000"/>
                </a:solidFill>
                <a:latin typeface="Arial"/>
                <a:cs typeface="Arial"/>
              </a:rPr>
              <a:t>rt</a:t>
            </a:r>
            <a:endParaRPr sz="1600">
              <a:latin typeface="Arial"/>
              <a:cs typeface="Arial"/>
            </a:endParaRPr>
          </a:p>
        </p:txBody>
      </p:sp>
      <p:sp>
        <p:nvSpPr>
          <p:cNvPr id="11" name="object 11"/>
          <p:cNvSpPr txBox="1"/>
          <p:nvPr/>
        </p:nvSpPr>
        <p:spPr>
          <a:xfrm>
            <a:off x="9198886" y="2797560"/>
            <a:ext cx="438784" cy="269240"/>
          </a:xfrm>
          <a:prstGeom prst="rect">
            <a:avLst/>
          </a:prstGeom>
        </p:spPr>
        <p:txBody>
          <a:bodyPr vert="horz" wrap="square" lIns="0" tIns="12700" rIns="0" bIns="0" rtlCol="0">
            <a:spAutoFit/>
          </a:bodyPr>
          <a:lstStyle/>
          <a:p>
            <a:pPr marL="12700">
              <a:spcBef>
                <a:spcPts val="100"/>
              </a:spcBef>
            </a:pPr>
            <a:r>
              <a:rPr sz="1600" b="1" spc="-125" dirty="0">
                <a:solidFill>
                  <a:srgbClr val="800000"/>
                </a:solidFill>
                <a:latin typeface="Arial"/>
                <a:cs typeface="Arial"/>
              </a:rPr>
              <a:t>T</a:t>
            </a:r>
            <a:r>
              <a:rPr sz="1600" b="1" spc="-5" dirty="0">
                <a:solidFill>
                  <a:srgbClr val="800000"/>
                </a:solidFill>
                <a:latin typeface="Arial"/>
                <a:cs typeface="Arial"/>
              </a:rPr>
              <a:t>o</a:t>
            </a:r>
            <a:r>
              <a:rPr sz="1600" b="1" dirty="0">
                <a:solidFill>
                  <a:srgbClr val="800000"/>
                </a:solidFill>
                <a:latin typeface="Arial"/>
                <a:cs typeface="Arial"/>
              </a:rPr>
              <a:t>m</a:t>
            </a:r>
            <a:endParaRPr sz="1600">
              <a:latin typeface="Arial"/>
              <a:cs typeface="Arial"/>
            </a:endParaRPr>
          </a:p>
        </p:txBody>
      </p:sp>
      <p:sp>
        <p:nvSpPr>
          <p:cNvPr id="12" name="object 12"/>
          <p:cNvSpPr txBox="1"/>
          <p:nvPr/>
        </p:nvSpPr>
        <p:spPr>
          <a:xfrm>
            <a:off x="8446748" y="2250952"/>
            <a:ext cx="692150" cy="197490"/>
          </a:xfrm>
          <a:prstGeom prst="rect">
            <a:avLst/>
          </a:prstGeom>
        </p:spPr>
        <p:txBody>
          <a:bodyPr vert="horz" wrap="square" lIns="0" tIns="12700" rIns="0" bIns="0" rtlCol="0">
            <a:spAutoFit/>
          </a:bodyPr>
          <a:lstStyle/>
          <a:p>
            <a:pPr marL="12700">
              <a:spcBef>
                <a:spcPts val="100"/>
              </a:spcBef>
            </a:pPr>
            <a:r>
              <a:rPr sz="1200" i="1" dirty="0">
                <a:latin typeface="Arial"/>
                <a:cs typeface="Arial"/>
              </a:rPr>
              <a:t>c</a:t>
            </a:r>
            <a:r>
              <a:rPr sz="1200" i="1" spc="-5" dirty="0">
                <a:latin typeface="Arial"/>
                <a:cs typeface="Arial"/>
              </a:rPr>
              <a:t>o</a:t>
            </a:r>
            <a:r>
              <a:rPr sz="1200" i="1" dirty="0">
                <a:latin typeface="Arial"/>
                <a:cs typeface="Arial"/>
              </a:rPr>
              <a:t>-</a:t>
            </a:r>
            <a:r>
              <a:rPr sz="1200" i="1" spc="-5" dirty="0">
                <a:latin typeface="Arial"/>
                <a:cs typeface="Arial"/>
              </a:rPr>
              <a:t>wo</a:t>
            </a:r>
            <a:r>
              <a:rPr sz="1200" i="1" dirty="0">
                <a:latin typeface="Arial"/>
                <a:cs typeface="Arial"/>
              </a:rPr>
              <a:t>rk</a:t>
            </a:r>
            <a:r>
              <a:rPr sz="1200" i="1" spc="-5" dirty="0">
                <a:latin typeface="Arial"/>
                <a:cs typeface="Arial"/>
              </a:rPr>
              <a:t>e</a:t>
            </a:r>
            <a:r>
              <a:rPr sz="1200" i="1" dirty="0">
                <a:latin typeface="Arial"/>
                <a:cs typeface="Arial"/>
              </a:rPr>
              <a:t>r</a:t>
            </a:r>
            <a:endParaRPr sz="1200">
              <a:latin typeface="Arial"/>
              <a:cs typeface="Arial"/>
            </a:endParaRPr>
          </a:p>
        </p:txBody>
      </p:sp>
      <p:sp>
        <p:nvSpPr>
          <p:cNvPr id="13" name="object 13"/>
          <p:cNvSpPr txBox="1"/>
          <p:nvPr/>
        </p:nvSpPr>
        <p:spPr>
          <a:xfrm>
            <a:off x="7615737" y="2936752"/>
            <a:ext cx="405765" cy="197490"/>
          </a:xfrm>
          <a:prstGeom prst="rect">
            <a:avLst/>
          </a:prstGeom>
        </p:spPr>
        <p:txBody>
          <a:bodyPr vert="horz" wrap="square" lIns="0" tIns="12700" rIns="0" bIns="0" rtlCol="0">
            <a:spAutoFit/>
          </a:bodyPr>
          <a:lstStyle/>
          <a:p>
            <a:pPr marL="12700">
              <a:spcBef>
                <a:spcPts val="100"/>
              </a:spcBef>
            </a:pPr>
            <a:r>
              <a:rPr sz="1200" i="1" dirty="0">
                <a:latin typeface="Arial"/>
                <a:cs typeface="Arial"/>
              </a:rPr>
              <a:t>fr</a:t>
            </a:r>
            <a:r>
              <a:rPr sz="1200" i="1" spc="-5" dirty="0">
                <a:latin typeface="Arial"/>
                <a:cs typeface="Arial"/>
              </a:rPr>
              <a:t>ien</a:t>
            </a:r>
            <a:r>
              <a:rPr sz="1200" i="1" dirty="0">
                <a:latin typeface="Arial"/>
                <a:cs typeface="Arial"/>
              </a:rPr>
              <a:t>d</a:t>
            </a:r>
            <a:endParaRPr sz="1200">
              <a:latin typeface="Arial"/>
              <a:cs typeface="Arial"/>
            </a:endParaRPr>
          </a:p>
        </p:txBody>
      </p:sp>
      <p:sp>
        <p:nvSpPr>
          <p:cNvPr id="14" name="object 14"/>
          <p:cNvSpPr txBox="1"/>
          <p:nvPr/>
        </p:nvSpPr>
        <p:spPr>
          <a:xfrm>
            <a:off x="6079036" y="2951993"/>
            <a:ext cx="582930" cy="197490"/>
          </a:xfrm>
          <a:prstGeom prst="rect">
            <a:avLst/>
          </a:prstGeom>
        </p:spPr>
        <p:txBody>
          <a:bodyPr vert="horz" wrap="square" lIns="0" tIns="12700" rIns="0" bIns="0" rtlCol="0">
            <a:spAutoFit/>
          </a:bodyPr>
          <a:lstStyle/>
          <a:p>
            <a:pPr marL="12700">
              <a:spcBef>
                <a:spcPts val="100"/>
              </a:spcBef>
            </a:pPr>
            <a:r>
              <a:rPr sz="1200" i="1" spc="-5" dirty="0">
                <a:latin typeface="Arial"/>
                <a:cs typeface="Arial"/>
              </a:rPr>
              <a:t>bro</a:t>
            </a:r>
            <a:r>
              <a:rPr sz="1200" i="1" dirty="0">
                <a:latin typeface="Arial"/>
                <a:cs typeface="Arial"/>
              </a:rPr>
              <a:t>t</a:t>
            </a:r>
            <a:r>
              <a:rPr sz="1200" i="1" spc="-5" dirty="0">
                <a:latin typeface="Arial"/>
                <a:cs typeface="Arial"/>
              </a:rPr>
              <a:t>her</a:t>
            </a:r>
            <a:r>
              <a:rPr sz="1200" i="1" dirty="0">
                <a:latin typeface="Arial"/>
                <a:cs typeface="Arial"/>
              </a:rPr>
              <a:t>s</a:t>
            </a:r>
            <a:endParaRPr sz="1200">
              <a:latin typeface="Arial"/>
              <a:cs typeface="Arial"/>
            </a:endParaRPr>
          </a:p>
        </p:txBody>
      </p:sp>
      <p:sp>
        <p:nvSpPr>
          <p:cNvPr id="15" name="object 15"/>
          <p:cNvSpPr txBox="1"/>
          <p:nvPr/>
        </p:nvSpPr>
        <p:spPr>
          <a:xfrm>
            <a:off x="6853737" y="2098552"/>
            <a:ext cx="405765" cy="197490"/>
          </a:xfrm>
          <a:prstGeom prst="rect">
            <a:avLst/>
          </a:prstGeom>
        </p:spPr>
        <p:txBody>
          <a:bodyPr vert="horz" wrap="square" lIns="0" tIns="12700" rIns="0" bIns="0" rtlCol="0">
            <a:spAutoFit/>
          </a:bodyPr>
          <a:lstStyle/>
          <a:p>
            <a:pPr marL="12700">
              <a:spcBef>
                <a:spcPts val="100"/>
              </a:spcBef>
            </a:pPr>
            <a:r>
              <a:rPr sz="1200" i="1" dirty="0">
                <a:latin typeface="Arial"/>
                <a:cs typeface="Arial"/>
              </a:rPr>
              <a:t>fr</a:t>
            </a:r>
            <a:r>
              <a:rPr sz="1200" i="1" spc="-5" dirty="0">
                <a:latin typeface="Arial"/>
                <a:cs typeface="Arial"/>
              </a:rPr>
              <a:t>ien</a:t>
            </a:r>
            <a:r>
              <a:rPr sz="1200" i="1" dirty="0">
                <a:latin typeface="Arial"/>
                <a:cs typeface="Arial"/>
              </a:rPr>
              <a:t>d</a:t>
            </a:r>
            <a:endParaRPr sz="1200">
              <a:latin typeface="Arial"/>
              <a:cs typeface="Arial"/>
            </a:endParaRPr>
          </a:p>
        </p:txBody>
      </p:sp>
      <p:pic>
        <p:nvPicPr>
          <p:cNvPr id="16" name="object 16"/>
          <p:cNvPicPr/>
          <p:nvPr/>
        </p:nvPicPr>
        <p:blipFill>
          <a:blip r:embed="rId5" cstate="print"/>
          <a:stretch>
            <a:fillRect/>
          </a:stretch>
        </p:blipFill>
        <p:spPr>
          <a:xfrm>
            <a:off x="1723784" y="4066027"/>
            <a:ext cx="3514963" cy="1752599"/>
          </a:xfrm>
          <a:prstGeom prst="rect">
            <a:avLst/>
          </a:prstGeom>
        </p:spPr>
      </p:pic>
      <p:sp>
        <p:nvSpPr>
          <p:cNvPr id="17" name="object 17"/>
          <p:cNvSpPr txBox="1"/>
          <p:nvPr/>
        </p:nvSpPr>
        <p:spPr>
          <a:xfrm>
            <a:off x="1552257" y="4359595"/>
            <a:ext cx="895985" cy="269240"/>
          </a:xfrm>
          <a:prstGeom prst="rect">
            <a:avLst/>
          </a:prstGeom>
        </p:spPr>
        <p:txBody>
          <a:bodyPr vert="horz" wrap="square" lIns="0" tIns="12700" rIns="0" bIns="0" rtlCol="0">
            <a:spAutoFit/>
          </a:bodyPr>
          <a:lstStyle/>
          <a:p>
            <a:pPr marL="12700">
              <a:spcBef>
                <a:spcPts val="100"/>
              </a:spcBef>
            </a:pPr>
            <a:r>
              <a:rPr sz="1600" b="1" spc="-5" dirty="0">
                <a:solidFill>
                  <a:srgbClr val="008000"/>
                </a:solidFill>
                <a:latin typeface="Arial"/>
                <a:cs typeface="Arial"/>
              </a:rPr>
              <a:t>Protein</a:t>
            </a:r>
            <a:r>
              <a:rPr sz="1600" b="1" spc="-60" dirty="0">
                <a:solidFill>
                  <a:srgbClr val="008000"/>
                </a:solidFill>
                <a:latin typeface="Arial"/>
                <a:cs typeface="Arial"/>
              </a:rPr>
              <a:t> </a:t>
            </a:r>
            <a:r>
              <a:rPr sz="1600" b="1" dirty="0">
                <a:solidFill>
                  <a:srgbClr val="008000"/>
                </a:solidFill>
                <a:latin typeface="Arial"/>
                <a:cs typeface="Arial"/>
              </a:rPr>
              <a:t>1</a:t>
            </a:r>
            <a:endParaRPr sz="1600">
              <a:latin typeface="Arial"/>
              <a:cs typeface="Arial"/>
            </a:endParaRPr>
          </a:p>
        </p:txBody>
      </p:sp>
      <p:sp>
        <p:nvSpPr>
          <p:cNvPr id="18" name="object 18"/>
          <p:cNvSpPr txBox="1"/>
          <p:nvPr/>
        </p:nvSpPr>
        <p:spPr>
          <a:xfrm>
            <a:off x="3076256" y="4283395"/>
            <a:ext cx="895985" cy="269240"/>
          </a:xfrm>
          <a:prstGeom prst="rect">
            <a:avLst/>
          </a:prstGeom>
        </p:spPr>
        <p:txBody>
          <a:bodyPr vert="horz" wrap="square" lIns="0" tIns="12700" rIns="0" bIns="0" rtlCol="0">
            <a:spAutoFit/>
          </a:bodyPr>
          <a:lstStyle/>
          <a:p>
            <a:pPr marL="12700">
              <a:spcBef>
                <a:spcPts val="100"/>
              </a:spcBef>
            </a:pPr>
            <a:r>
              <a:rPr sz="1600" b="1" spc="-5" dirty="0">
                <a:solidFill>
                  <a:srgbClr val="008000"/>
                </a:solidFill>
                <a:latin typeface="Arial"/>
                <a:cs typeface="Arial"/>
              </a:rPr>
              <a:t>Protein</a:t>
            </a:r>
            <a:r>
              <a:rPr sz="1600" b="1" spc="-60" dirty="0">
                <a:solidFill>
                  <a:srgbClr val="008000"/>
                </a:solidFill>
                <a:latin typeface="Arial"/>
                <a:cs typeface="Arial"/>
              </a:rPr>
              <a:t> </a:t>
            </a:r>
            <a:r>
              <a:rPr sz="1600" b="1" dirty="0">
                <a:solidFill>
                  <a:srgbClr val="008000"/>
                </a:solidFill>
                <a:latin typeface="Arial"/>
                <a:cs typeface="Arial"/>
              </a:rPr>
              <a:t>2</a:t>
            </a:r>
            <a:endParaRPr sz="1600">
              <a:latin typeface="Arial"/>
              <a:cs typeface="Arial"/>
            </a:endParaRPr>
          </a:p>
        </p:txBody>
      </p:sp>
      <p:sp>
        <p:nvSpPr>
          <p:cNvPr id="19" name="object 19"/>
          <p:cNvSpPr txBox="1"/>
          <p:nvPr/>
        </p:nvSpPr>
        <p:spPr>
          <a:xfrm>
            <a:off x="4066856" y="4603435"/>
            <a:ext cx="895985" cy="269240"/>
          </a:xfrm>
          <a:prstGeom prst="rect">
            <a:avLst/>
          </a:prstGeom>
        </p:spPr>
        <p:txBody>
          <a:bodyPr vert="horz" wrap="square" lIns="0" tIns="12700" rIns="0" bIns="0" rtlCol="0">
            <a:spAutoFit/>
          </a:bodyPr>
          <a:lstStyle/>
          <a:p>
            <a:pPr marL="12700">
              <a:spcBef>
                <a:spcPts val="100"/>
              </a:spcBef>
            </a:pPr>
            <a:r>
              <a:rPr sz="1600" b="1" spc="-5" dirty="0">
                <a:solidFill>
                  <a:srgbClr val="008000"/>
                </a:solidFill>
                <a:latin typeface="Arial"/>
                <a:cs typeface="Arial"/>
              </a:rPr>
              <a:t>Protein</a:t>
            </a:r>
            <a:r>
              <a:rPr sz="1600" b="1" spc="-60" dirty="0">
                <a:solidFill>
                  <a:srgbClr val="008000"/>
                </a:solidFill>
                <a:latin typeface="Arial"/>
                <a:cs typeface="Arial"/>
              </a:rPr>
              <a:t> </a:t>
            </a:r>
            <a:r>
              <a:rPr sz="1600" b="1" dirty="0">
                <a:solidFill>
                  <a:srgbClr val="008000"/>
                </a:solidFill>
                <a:latin typeface="Arial"/>
                <a:cs typeface="Arial"/>
              </a:rPr>
              <a:t>5</a:t>
            </a:r>
            <a:endParaRPr sz="1600">
              <a:latin typeface="Arial"/>
              <a:cs typeface="Arial"/>
            </a:endParaRPr>
          </a:p>
        </p:txBody>
      </p:sp>
      <p:sp>
        <p:nvSpPr>
          <p:cNvPr id="20" name="object 20"/>
          <p:cNvSpPr txBox="1"/>
          <p:nvPr/>
        </p:nvSpPr>
        <p:spPr>
          <a:xfrm>
            <a:off x="1771092" y="5578794"/>
            <a:ext cx="895985" cy="269240"/>
          </a:xfrm>
          <a:prstGeom prst="rect">
            <a:avLst/>
          </a:prstGeom>
        </p:spPr>
        <p:txBody>
          <a:bodyPr vert="horz" wrap="square" lIns="0" tIns="12700" rIns="0" bIns="0" rtlCol="0">
            <a:spAutoFit/>
          </a:bodyPr>
          <a:lstStyle/>
          <a:p>
            <a:pPr marL="12700">
              <a:spcBef>
                <a:spcPts val="100"/>
              </a:spcBef>
            </a:pPr>
            <a:r>
              <a:rPr sz="1600" b="1" spc="-5" dirty="0">
                <a:solidFill>
                  <a:srgbClr val="008000"/>
                </a:solidFill>
                <a:latin typeface="Arial"/>
                <a:cs typeface="Arial"/>
              </a:rPr>
              <a:t>Protein</a:t>
            </a:r>
            <a:r>
              <a:rPr sz="1600" b="1" spc="-60" dirty="0">
                <a:solidFill>
                  <a:srgbClr val="008000"/>
                </a:solidFill>
                <a:latin typeface="Arial"/>
                <a:cs typeface="Arial"/>
              </a:rPr>
              <a:t> </a:t>
            </a:r>
            <a:r>
              <a:rPr sz="1600" b="1" dirty="0">
                <a:solidFill>
                  <a:srgbClr val="008000"/>
                </a:solidFill>
                <a:latin typeface="Arial"/>
                <a:cs typeface="Arial"/>
              </a:rPr>
              <a:t>9</a:t>
            </a:r>
            <a:endParaRPr sz="1600">
              <a:latin typeface="Arial"/>
              <a:cs typeface="Arial"/>
            </a:endParaRPr>
          </a:p>
        </p:txBody>
      </p:sp>
      <p:pic>
        <p:nvPicPr>
          <p:cNvPr id="21" name="object 21"/>
          <p:cNvPicPr/>
          <p:nvPr/>
        </p:nvPicPr>
        <p:blipFill>
          <a:blip r:embed="rId6" cstate="print"/>
          <a:stretch>
            <a:fillRect/>
          </a:stretch>
        </p:blipFill>
        <p:spPr>
          <a:xfrm>
            <a:off x="1552257" y="1428560"/>
            <a:ext cx="3848101" cy="2456234"/>
          </a:xfrm>
          <a:prstGeom prst="rect">
            <a:avLst/>
          </a:prstGeom>
        </p:spPr>
      </p:pic>
      <p:sp>
        <p:nvSpPr>
          <p:cNvPr id="22" name="object 22"/>
          <p:cNvSpPr txBox="1"/>
          <p:nvPr/>
        </p:nvSpPr>
        <p:spPr>
          <a:xfrm>
            <a:off x="2408375" y="2011112"/>
            <a:ext cx="558165" cy="197490"/>
          </a:xfrm>
          <a:prstGeom prst="rect">
            <a:avLst/>
          </a:prstGeom>
        </p:spPr>
        <p:txBody>
          <a:bodyPr vert="horz" wrap="square" lIns="0" tIns="12700" rIns="0" bIns="0" rtlCol="0">
            <a:spAutoFit/>
          </a:bodyPr>
          <a:lstStyle/>
          <a:p>
            <a:pPr marL="12700">
              <a:spcBef>
                <a:spcPts val="100"/>
              </a:spcBef>
            </a:pPr>
            <a:r>
              <a:rPr sz="1200" i="1" spc="-5" dirty="0">
                <a:latin typeface="Arial"/>
                <a:cs typeface="Arial"/>
              </a:rPr>
              <a:t>Movie</a:t>
            </a:r>
            <a:r>
              <a:rPr sz="1200" i="1" spc="-70" dirty="0">
                <a:latin typeface="Arial"/>
                <a:cs typeface="Arial"/>
              </a:rPr>
              <a:t> </a:t>
            </a:r>
            <a:r>
              <a:rPr sz="1200" i="1" dirty="0">
                <a:latin typeface="Arial"/>
                <a:cs typeface="Arial"/>
              </a:rPr>
              <a:t>1</a:t>
            </a:r>
            <a:endParaRPr sz="1200" dirty="0">
              <a:latin typeface="Arial"/>
              <a:cs typeface="Arial"/>
            </a:endParaRPr>
          </a:p>
        </p:txBody>
      </p:sp>
      <p:sp>
        <p:nvSpPr>
          <p:cNvPr id="23" name="object 23"/>
          <p:cNvSpPr txBox="1"/>
          <p:nvPr/>
        </p:nvSpPr>
        <p:spPr>
          <a:xfrm>
            <a:off x="3246575" y="2730441"/>
            <a:ext cx="558165" cy="197490"/>
          </a:xfrm>
          <a:prstGeom prst="rect">
            <a:avLst/>
          </a:prstGeom>
        </p:spPr>
        <p:txBody>
          <a:bodyPr vert="horz" wrap="square" lIns="0" tIns="12700" rIns="0" bIns="0" rtlCol="0">
            <a:spAutoFit/>
          </a:bodyPr>
          <a:lstStyle/>
          <a:p>
            <a:pPr marL="12700">
              <a:spcBef>
                <a:spcPts val="100"/>
              </a:spcBef>
            </a:pPr>
            <a:r>
              <a:rPr sz="1200" i="1" spc="-5" dirty="0">
                <a:latin typeface="Arial"/>
                <a:cs typeface="Arial"/>
              </a:rPr>
              <a:t>Movie</a:t>
            </a:r>
            <a:r>
              <a:rPr sz="1200" i="1" spc="-70" dirty="0">
                <a:latin typeface="Arial"/>
                <a:cs typeface="Arial"/>
              </a:rPr>
              <a:t> </a:t>
            </a:r>
            <a:r>
              <a:rPr sz="1200" i="1" dirty="0">
                <a:latin typeface="Arial"/>
                <a:cs typeface="Arial"/>
              </a:rPr>
              <a:t>3</a:t>
            </a:r>
            <a:endParaRPr sz="1200">
              <a:latin typeface="Arial"/>
              <a:cs typeface="Arial"/>
            </a:endParaRPr>
          </a:p>
        </p:txBody>
      </p:sp>
      <p:sp>
        <p:nvSpPr>
          <p:cNvPr id="24" name="object 24"/>
          <p:cNvSpPr txBox="1"/>
          <p:nvPr/>
        </p:nvSpPr>
        <p:spPr>
          <a:xfrm>
            <a:off x="1662294" y="2882841"/>
            <a:ext cx="558165" cy="197490"/>
          </a:xfrm>
          <a:prstGeom prst="rect">
            <a:avLst/>
          </a:prstGeom>
        </p:spPr>
        <p:txBody>
          <a:bodyPr vert="horz" wrap="square" lIns="0" tIns="12700" rIns="0" bIns="0" rtlCol="0">
            <a:spAutoFit/>
          </a:bodyPr>
          <a:lstStyle/>
          <a:p>
            <a:pPr marL="12700">
              <a:spcBef>
                <a:spcPts val="100"/>
              </a:spcBef>
            </a:pPr>
            <a:r>
              <a:rPr sz="1200" i="1" spc="-5" dirty="0">
                <a:latin typeface="Arial"/>
                <a:cs typeface="Arial"/>
              </a:rPr>
              <a:t>Movie</a:t>
            </a:r>
            <a:r>
              <a:rPr sz="1200" i="1" spc="-70" dirty="0">
                <a:latin typeface="Arial"/>
                <a:cs typeface="Arial"/>
              </a:rPr>
              <a:t> </a:t>
            </a:r>
            <a:r>
              <a:rPr sz="1200" i="1" dirty="0">
                <a:latin typeface="Arial"/>
                <a:cs typeface="Arial"/>
              </a:rPr>
              <a:t>2</a:t>
            </a:r>
            <a:endParaRPr sz="1200">
              <a:latin typeface="Arial"/>
              <a:cs typeface="Arial"/>
            </a:endParaRPr>
          </a:p>
        </p:txBody>
      </p:sp>
      <p:sp>
        <p:nvSpPr>
          <p:cNvPr id="25" name="object 25"/>
          <p:cNvSpPr txBox="1"/>
          <p:nvPr/>
        </p:nvSpPr>
        <p:spPr>
          <a:xfrm>
            <a:off x="1951196" y="3624520"/>
            <a:ext cx="726440" cy="269240"/>
          </a:xfrm>
          <a:prstGeom prst="rect">
            <a:avLst/>
          </a:prstGeom>
        </p:spPr>
        <p:txBody>
          <a:bodyPr vert="horz" wrap="square" lIns="0" tIns="12700" rIns="0" bIns="0" rtlCol="0">
            <a:spAutoFit/>
          </a:bodyPr>
          <a:lstStyle/>
          <a:p>
            <a:pPr marL="12700">
              <a:spcBef>
                <a:spcPts val="100"/>
              </a:spcBef>
            </a:pPr>
            <a:r>
              <a:rPr sz="1600" b="1" spc="-5" dirty="0">
                <a:solidFill>
                  <a:srgbClr val="17375E"/>
                </a:solidFill>
                <a:latin typeface="Arial"/>
                <a:cs typeface="Arial"/>
              </a:rPr>
              <a:t>Actor</a:t>
            </a:r>
            <a:r>
              <a:rPr sz="1600" b="1" spc="-70" dirty="0">
                <a:solidFill>
                  <a:srgbClr val="17375E"/>
                </a:solidFill>
                <a:latin typeface="Arial"/>
                <a:cs typeface="Arial"/>
              </a:rPr>
              <a:t> </a:t>
            </a:r>
            <a:r>
              <a:rPr sz="1600" b="1" dirty="0">
                <a:solidFill>
                  <a:srgbClr val="17375E"/>
                </a:solidFill>
                <a:latin typeface="Arial"/>
                <a:cs typeface="Arial"/>
              </a:rPr>
              <a:t>3</a:t>
            </a:r>
            <a:endParaRPr sz="1600">
              <a:latin typeface="Arial"/>
              <a:cs typeface="Arial"/>
            </a:endParaRPr>
          </a:p>
        </p:txBody>
      </p:sp>
      <p:sp>
        <p:nvSpPr>
          <p:cNvPr id="26" name="object 26"/>
          <p:cNvSpPr txBox="1"/>
          <p:nvPr/>
        </p:nvSpPr>
        <p:spPr>
          <a:xfrm>
            <a:off x="1189195" y="2347409"/>
            <a:ext cx="726440" cy="269240"/>
          </a:xfrm>
          <a:prstGeom prst="rect">
            <a:avLst/>
          </a:prstGeom>
        </p:spPr>
        <p:txBody>
          <a:bodyPr vert="horz" wrap="square" lIns="0" tIns="12700" rIns="0" bIns="0" rtlCol="0">
            <a:spAutoFit/>
          </a:bodyPr>
          <a:lstStyle/>
          <a:p>
            <a:pPr marL="12700">
              <a:spcBef>
                <a:spcPts val="100"/>
              </a:spcBef>
            </a:pPr>
            <a:r>
              <a:rPr sz="1600" b="1" spc="-5" dirty="0">
                <a:solidFill>
                  <a:srgbClr val="17375E"/>
                </a:solidFill>
                <a:latin typeface="Arial"/>
                <a:cs typeface="Arial"/>
              </a:rPr>
              <a:t>Actor</a:t>
            </a:r>
            <a:r>
              <a:rPr sz="1600" b="1" spc="-70" dirty="0">
                <a:solidFill>
                  <a:srgbClr val="17375E"/>
                </a:solidFill>
                <a:latin typeface="Arial"/>
                <a:cs typeface="Arial"/>
              </a:rPr>
              <a:t> </a:t>
            </a:r>
            <a:r>
              <a:rPr sz="1600" b="1" dirty="0">
                <a:solidFill>
                  <a:srgbClr val="17375E"/>
                </a:solidFill>
                <a:latin typeface="Arial"/>
                <a:cs typeface="Arial"/>
              </a:rPr>
              <a:t>1</a:t>
            </a:r>
            <a:endParaRPr sz="1600">
              <a:latin typeface="Arial"/>
              <a:cs typeface="Arial"/>
            </a:endParaRPr>
          </a:p>
        </p:txBody>
      </p:sp>
      <p:sp>
        <p:nvSpPr>
          <p:cNvPr id="27" name="object 27"/>
          <p:cNvSpPr txBox="1"/>
          <p:nvPr/>
        </p:nvSpPr>
        <p:spPr>
          <a:xfrm>
            <a:off x="3398995" y="2271209"/>
            <a:ext cx="726440" cy="269240"/>
          </a:xfrm>
          <a:prstGeom prst="rect">
            <a:avLst/>
          </a:prstGeom>
        </p:spPr>
        <p:txBody>
          <a:bodyPr vert="horz" wrap="square" lIns="0" tIns="12700" rIns="0" bIns="0" rtlCol="0">
            <a:spAutoFit/>
          </a:bodyPr>
          <a:lstStyle/>
          <a:p>
            <a:pPr marL="12700">
              <a:spcBef>
                <a:spcPts val="100"/>
              </a:spcBef>
            </a:pPr>
            <a:r>
              <a:rPr sz="1600" b="1" spc="-5" dirty="0">
                <a:solidFill>
                  <a:srgbClr val="434A5A"/>
                </a:solidFill>
                <a:latin typeface="Arial"/>
                <a:cs typeface="Arial"/>
              </a:rPr>
              <a:t>Actor</a:t>
            </a:r>
            <a:r>
              <a:rPr sz="1600" b="1" spc="-70" dirty="0">
                <a:solidFill>
                  <a:srgbClr val="434A5A"/>
                </a:solidFill>
                <a:latin typeface="Arial"/>
                <a:cs typeface="Arial"/>
              </a:rPr>
              <a:t> </a:t>
            </a:r>
            <a:r>
              <a:rPr sz="1600" b="1" dirty="0">
                <a:solidFill>
                  <a:srgbClr val="434A5A"/>
                </a:solidFill>
                <a:latin typeface="Arial"/>
                <a:cs typeface="Arial"/>
              </a:rPr>
              <a:t>2</a:t>
            </a:r>
            <a:endParaRPr sz="1600">
              <a:latin typeface="Arial"/>
              <a:cs typeface="Arial"/>
            </a:endParaRPr>
          </a:p>
        </p:txBody>
      </p:sp>
      <p:sp>
        <p:nvSpPr>
          <p:cNvPr id="28" name="object 28"/>
          <p:cNvSpPr txBox="1"/>
          <p:nvPr/>
        </p:nvSpPr>
        <p:spPr>
          <a:xfrm>
            <a:off x="4389595" y="2710120"/>
            <a:ext cx="726440" cy="269240"/>
          </a:xfrm>
          <a:prstGeom prst="rect">
            <a:avLst/>
          </a:prstGeom>
        </p:spPr>
        <p:txBody>
          <a:bodyPr vert="horz" wrap="square" lIns="0" tIns="12700" rIns="0" bIns="0" rtlCol="0">
            <a:spAutoFit/>
          </a:bodyPr>
          <a:lstStyle/>
          <a:p>
            <a:pPr marL="12700">
              <a:spcBef>
                <a:spcPts val="100"/>
              </a:spcBef>
            </a:pPr>
            <a:r>
              <a:rPr sz="1600" b="1" spc="-5" dirty="0">
                <a:solidFill>
                  <a:srgbClr val="434A5A"/>
                </a:solidFill>
                <a:latin typeface="Arial"/>
                <a:cs typeface="Arial"/>
              </a:rPr>
              <a:t>Actor</a:t>
            </a:r>
            <a:r>
              <a:rPr sz="1600" b="1" spc="-70" dirty="0">
                <a:solidFill>
                  <a:srgbClr val="434A5A"/>
                </a:solidFill>
                <a:latin typeface="Arial"/>
                <a:cs typeface="Arial"/>
              </a:rPr>
              <a:t> </a:t>
            </a:r>
            <a:r>
              <a:rPr sz="1600" b="1" dirty="0">
                <a:solidFill>
                  <a:srgbClr val="434A5A"/>
                </a:solidFill>
                <a:latin typeface="Arial"/>
                <a:cs typeface="Arial"/>
              </a:rPr>
              <a:t>4</a:t>
            </a:r>
            <a:endParaRPr sz="1600">
              <a:latin typeface="Arial"/>
              <a:cs typeface="Arial"/>
            </a:endParaRPr>
          </a:p>
        </p:txBody>
      </p:sp>
      <p:sp>
        <p:nvSpPr>
          <p:cNvPr id="29" name="object 29"/>
          <p:cNvSpPr txBox="1"/>
          <p:nvPr/>
        </p:nvSpPr>
        <p:spPr>
          <a:xfrm>
            <a:off x="7796713" y="4925658"/>
            <a:ext cx="1688896" cy="702756"/>
          </a:xfrm>
          <a:prstGeom prst="rect">
            <a:avLst/>
          </a:prstGeom>
        </p:spPr>
        <p:txBody>
          <a:bodyPr vert="horz" wrap="square" lIns="0" tIns="12700" rIns="0" bIns="0" rtlCol="0">
            <a:spAutoFit/>
          </a:bodyPr>
          <a:lstStyle/>
          <a:p>
            <a:pPr marL="12700">
              <a:spcBef>
                <a:spcPts val="100"/>
              </a:spcBef>
            </a:pPr>
            <a:r>
              <a:rPr sz="2200" dirty="0">
                <a:latin typeface="Arial"/>
                <a:cs typeface="Arial"/>
              </a:rPr>
              <a:t>|</a:t>
            </a:r>
            <a:r>
              <a:rPr lang="en-US" sz="2200" spc="-5" dirty="0">
                <a:latin typeface="Arial"/>
                <a:cs typeface="Arial"/>
              </a:rPr>
              <a:t>V</a:t>
            </a:r>
            <a:r>
              <a:rPr sz="2200" dirty="0">
                <a:latin typeface="Arial"/>
                <a:cs typeface="Arial"/>
              </a:rPr>
              <a:t>|=4</a:t>
            </a:r>
            <a:r>
              <a:rPr lang="en-US" sz="2200" dirty="0">
                <a:latin typeface="Arial"/>
                <a:cs typeface="Arial"/>
              </a:rPr>
              <a:t> or n=4 </a:t>
            </a:r>
            <a:endParaRPr sz="2200" dirty="0">
              <a:latin typeface="Arial"/>
              <a:cs typeface="Arial"/>
            </a:endParaRPr>
          </a:p>
          <a:p>
            <a:pPr marL="12700">
              <a:spcBef>
                <a:spcPts val="70"/>
              </a:spcBef>
            </a:pPr>
            <a:r>
              <a:rPr sz="2200" spc="-5" dirty="0">
                <a:latin typeface="Arial"/>
                <a:cs typeface="Arial"/>
              </a:rPr>
              <a:t>|E|=4</a:t>
            </a:r>
            <a:r>
              <a:rPr lang="en-US" sz="2200" spc="-5" dirty="0">
                <a:latin typeface="Arial"/>
                <a:cs typeface="Arial"/>
              </a:rPr>
              <a:t> or m=4</a:t>
            </a:r>
            <a:endParaRPr sz="2200" dirty="0">
              <a:latin typeface="Arial"/>
              <a:cs typeface="Arial"/>
            </a:endParaRPr>
          </a:p>
        </p:txBody>
      </p:sp>
      <p:sp>
        <p:nvSpPr>
          <p:cNvPr id="5" name="Title 4">
            <a:extLst>
              <a:ext uri="{FF2B5EF4-FFF2-40B4-BE49-F238E27FC236}">
                <a16:creationId xmlns:a16="http://schemas.microsoft.com/office/drawing/2014/main" id="{C1671910-684D-D593-0C2F-CA8D48D7D5AB}"/>
              </a:ext>
            </a:extLst>
          </p:cNvPr>
          <p:cNvSpPr>
            <a:spLocks noGrp="1"/>
          </p:cNvSpPr>
          <p:nvPr>
            <p:ph type="title"/>
          </p:nvPr>
        </p:nvSpPr>
        <p:spPr/>
        <p:txBody>
          <a:bodyPr/>
          <a:lstStyle/>
          <a:p>
            <a:r>
              <a:rPr lang="en-US" dirty="0"/>
              <a:t>Graphs: A Common Language</a:t>
            </a:r>
          </a:p>
        </p:txBody>
      </p:sp>
      <p:sp>
        <p:nvSpPr>
          <p:cNvPr id="2" name="Slide Number Placeholder 1">
            <a:extLst>
              <a:ext uri="{FF2B5EF4-FFF2-40B4-BE49-F238E27FC236}">
                <a16:creationId xmlns:a16="http://schemas.microsoft.com/office/drawing/2014/main" id="{20CBF107-1BDD-36BE-BB94-143288A0D5F6}"/>
              </a:ext>
            </a:extLst>
          </p:cNvPr>
          <p:cNvSpPr>
            <a:spLocks noGrp="1"/>
          </p:cNvSpPr>
          <p:nvPr>
            <p:ph type="sldNum" sz="quarter" idx="11"/>
          </p:nvPr>
        </p:nvSpPr>
        <p:spPr/>
        <p:txBody>
          <a:bodyPr/>
          <a:lstStyle/>
          <a:p>
            <a:fld id="{009375D7-070A-4959-9224-FB5E66F2B1B3}" type="slidenum">
              <a:rPr lang="en-AU" smtClean="0"/>
              <a:pPr/>
              <a:t>30</a:t>
            </a:fld>
            <a:endParaRPr lang="en-AU" dirty="0"/>
          </a:p>
        </p:txBody>
      </p:sp>
      <p:sp>
        <p:nvSpPr>
          <p:cNvPr id="3" name="Footer Placeholder 2">
            <a:extLst>
              <a:ext uri="{FF2B5EF4-FFF2-40B4-BE49-F238E27FC236}">
                <a16:creationId xmlns:a16="http://schemas.microsoft.com/office/drawing/2014/main" id="{67EF0FC2-7D23-BDD2-AF44-AA19723D0056}"/>
              </a:ext>
            </a:extLst>
          </p:cNvPr>
          <p:cNvSpPr>
            <a:spLocks noGrp="1"/>
          </p:cNvSpPr>
          <p:nvPr>
            <p:ph type="ftr" sz="quarter" idx="10"/>
          </p:nvPr>
        </p:nvSpPr>
        <p:spPr/>
        <p:txBody>
          <a:bodyPr/>
          <a:lstStyle/>
          <a:p>
            <a:r>
              <a:rPr lang="en-AU" dirty="0"/>
              <a:t>22T2</a:t>
            </a:r>
          </a:p>
        </p:txBody>
      </p:sp>
    </p:spTree>
    <p:extLst>
      <p:ext uri="{BB962C8B-B14F-4D97-AF65-F5344CB8AC3E}">
        <p14:creationId xmlns:p14="http://schemas.microsoft.com/office/powerpoint/2010/main" val="4249294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38200" y="1538996"/>
            <a:ext cx="6235700" cy="3388748"/>
          </a:xfrm>
          <a:prstGeom prst="rect">
            <a:avLst/>
          </a:prstGeom>
        </p:spPr>
        <p:txBody>
          <a:bodyPr vert="horz" wrap="square" lIns="0" tIns="60960" rIns="0" bIns="0" rtlCol="0">
            <a:spAutoFit/>
          </a:bodyPr>
          <a:lstStyle/>
          <a:p>
            <a:pPr marL="332740" marR="5080" indent="-320040">
              <a:lnSpc>
                <a:spcPct val="90000"/>
              </a:lnSpc>
              <a:spcBef>
                <a:spcPts val="480"/>
              </a:spcBef>
              <a:buClr>
                <a:srgbClr val="F0AD00"/>
              </a:buClr>
              <a:buSzPct val="81250"/>
              <a:buFont typeface="Wingdings 2"/>
              <a:buChar char=""/>
              <a:tabLst>
                <a:tab pos="332105" algn="l"/>
                <a:tab pos="332740" algn="l"/>
              </a:tabLst>
            </a:pPr>
            <a:r>
              <a:rPr sz="2000" dirty="0">
                <a:cs typeface="Calibri"/>
              </a:rPr>
              <a:t>If </a:t>
            </a:r>
            <a:r>
              <a:rPr sz="2000" spc="-15" dirty="0">
                <a:cs typeface="Calibri"/>
              </a:rPr>
              <a:t>you </a:t>
            </a:r>
            <a:r>
              <a:rPr sz="2000" spc="-10" dirty="0">
                <a:cs typeface="Calibri"/>
              </a:rPr>
              <a:t>connect </a:t>
            </a:r>
            <a:r>
              <a:rPr sz="2000" dirty="0">
                <a:cs typeface="Calibri"/>
              </a:rPr>
              <a:t>individuals </a:t>
            </a:r>
            <a:r>
              <a:rPr sz="2000" spc="-10" dirty="0">
                <a:cs typeface="Calibri"/>
              </a:rPr>
              <a:t>that work </a:t>
            </a:r>
            <a:r>
              <a:rPr sz="2000" spc="-710" dirty="0">
                <a:cs typeface="Calibri"/>
              </a:rPr>
              <a:t> </a:t>
            </a:r>
            <a:r>
              <a:rPr sz="2000" spc="-5" dirty="0">
                <a:cs typeface="Calibri"/>
              </a:rPr>
              <a:t>with each</a:t>
            </a:r>
            <a:r>
              <a:rPr sz="2000" dirty="0">
                <a:cs typeface="Calibri"/>
              </a:rPr>
              <a:t> </a:t>
            </a:r>
            <a:r>
              <a:rPr sz="2000" spc="-50" dirty="0">
                <a:cs typeface="Calibri"/>
              </a:rPr>
              <a:t>other,</a:t>
            </a:r>
            <a:r>
              <a:rPr sz="2000" spc="-5" dirty="0">
                <a:cs typeface="Calibri"/>
              </a:rPr>
              <a:t> </a:t>
            </a:r>
            <a:r>
              <a:rPr sz="2000" spc="-15" dirty="0">
                <a:cs typeface="Calibri"/>
              </a:rPr>
              <a:t>you</a:t>
            </a:r>
            <a:r>
              <a:rPr sz="2000" dirty="0">
                <a:cs typeface="Calibri"/>
              </a:rPr>
              <a:t> </a:t>
            </a:r>
            <a:r>
              <a:rPr sz="2000" spc="-5" dirty="0">
                <a:cs typeface="Calibri"/>
              </a:rPr>
              <a:t>will </a:t>
            </a:r>
            <a:r>
              <a:rPr sz="2000" spc="-15" dirty="0">
                <a:cs typeface="Calibri"/>
              </a:rPr>
              <a:t>explore</a:t>
            </a:r>
            <a:r>
              <a:rPr sz="2000" spc="-10" dirty="0">
                <a:cs typeface="Calibri"/>
              </a:rPr>
              <a:t> </a:t>
            </a:r>
            <a:r>
              <a:rPr sz="2000" dirty="0">
                <a:cs typeface="Calibri"/>
              </a:rPr>
              <a:t>a </a:t>
            </a:r>
            <a:r>
              <a:rPr sz="2000" spc="5" dirty="0">
                <a:cs typeface="Calibri"/>
              </a:rPr>
              <a:t> </a:t>
            </a:r>
            <a:r>
              <a:rPr sz="2000" b="1" spc="-10" dirty="0">
                <a:solidFill>
                  <a:srgbClr val="D60093"/>
                </a:solidFill>
                <a:cs typeface="Calibri"/>
              </a:rPr>
              <a:t>professional</a:t>
            </a:r>
            <a:r>
              <a:rPr sz="2000" b="1" spc="-5" dirty="0">
                <a:solidFill>
                  <a:srgbClr val="D60093"/>
                </a:solidFill>
                <a:cs typeface="Calibri"/>
              </a:rPr>
              <a:t> </a:t>
            </a:r>
            <a:r>
              <a:rPr sz="2000" b="1" spc="-10" dirty="0">
                <a:solidFill>
                  <a:srgbClr val="D60093"/>
                </a:solidFill>
                <a:cs typeface="Calibri"/>
              </a:rPr>
              <a:t>network</a:t>
            </a:r>
            <a:endParaRPr lang="en-US" sz="2000" b="1" spc="-10" dirty="0">
              <a:solidFill>
                <a:srgbClr val="D60093"/>
              </a:solidFill>
              <a:cs typeface="Calibri"/>
            </a:endParaRPr>
          </a:p>
          <a:p>
            <a:pPr marL="12700" marR="5080">
              <a:lnSpc>
                <a:spcPct val="90000"/>
              </a:lnSpc>
              <a:spcBef>
                <a:spcPts val="480"/>
              </a:spcBef>
              <a:buClr>
                <a:srgbClr val="F0AD00"/>
              </a:buClr>
              <a:buSzPct val="81250"/>
              <a:tabLst>
                <a:tab pos="332105" algn="l"/>
                <a:tab pos="332740" algn="l"/>
              </a:tabLst>
            </a:pPr>
            <a:endParaRPr sz="2000" dirty="0">
              <a:cs typeface="Calibri"/>
            </a:endParaRPr>
          </a:p>
          <a:p>
            <a:pPr marL="332740" marR="605155" indent="-320040">
              <a:lnSpc>
                <a:spcPct val="89700"/>
              </a:lnSpc>
              <a:spcBef>
                <a:spcPts val="60"/>
              </a:spcBef>
              <a:buClr>
                <a:srgbClr val="F0AD00"/>
              </a:buClr>
              <a:buSzPct val="81250"/>
              <a:buFont typeface="Wingdings 2"/>
              <a:buChar char=""/>
              <a:tabLst>
                <a:tab pos="332105" algn="l"/>
                <a:tab pos="332740" algn="l"/>
              </a:tabLst>
            </a:pPr>
            <a:r>
              <a:rPr sz="2000" dirty="0">
                <a:cs typeface="Calibri"/>
              </a:rPr>
              <a:t>If</a:t>
            </a:r>
            <a:r>
              <a:rPr sz="2000" spc="-10" dirty="0">
                <a:cs typeface="Calibri"/>
              </a:rPr>
              <a:t> </a:t>
            </a:r>
            <a:r>
              <a:rPr sz="2000" spc="-15" dirty="0">
                <a:cs typeface="Calibri"/>
              </a:rPr>
              <a:t>you</a:t>
            </a:r>
            <a:r>
              <a:rPr sz="2000" spc="-5" dirty="0">
                <a:cs typeface="Calibri"/>
              </a:rPr>
              <a:t> </a:t>
            </a:r>
            <a:r>
              <a:rPr sz="2000" spc="-10" dirty="0">
                <a:cs typeface="Calibri"/>
              </a:rPr>
              <a:t>connect</a:t>
            </a:r>
            <a:r>
              <a:rPr sz="2000" dirty="0">
                <a:cs typeface="Calibri"/>
              </a:rPr>
              <a:t> </a:t>
            </a:r>
            <a:r>
              <a:rPr sz="2000" spc="-5" dirty="0">
                <a:cs typeface="Calibri"/>
              </a:rPr>
              <a:t>those</a:t>
            </a:r>
            <a:r>
              <a:rPr sz="2000" spc="-15" dirty="0">
                <a:cs typeface="Calibri"/>
              </a:rPr>
              <a:t> </a:t>
            </a:r>
            <a:r>
              <a:rPr sz="2000" spc="-10" dirty="0">
                <a:cs typeface="Calibri"/>
              </a:rPr>
              <a:t>that</a:t>
            </a:r>
            <a:r>
              <a:rPr sz="2000" spc="-5" dirty="0">
                <a:cs typeface="Calibri"/>
              </a:rPr>
              <a:t> </a:t>
            </a:r>
            <a:r>
              <a:rPr sz="2000" spc="-20" dirty="0">
                <a:cs typeface="Calibri"/>
              </a:rPr>
              <a:t>have</a:t>
            </a:r>
            <a:r>
              <a:rPr sz="2000" spc="-10" dirty="0">
                <a:cs typeface="Calibri"/>
              </a:rPr>
              <a:t> </a:t>
            </a:r>
            <a:r>
              <a:rPr sz="2000" dirty="0">
                <a:cs typeface="Calibri"/>
              </a:rPr>
              <a:t>a </a:t>
            </a:r>
            <a:r>
              <a:rPr sz="2000" spc="-710" dirty="0">
                <a:cs typeface="Calibri"/>
              </a:rPr>
              <a:t> </a:t>
            </a:r>
            <a:r>
              <a:rPr sz="2000" spc="-15" dirty="0">
                <a:cs typeface="Calibri"/>
              </a:rPr>
              <a:t>sexual</a:t>
            </a:r>
            <a:r>
              <a:rPr sz="2000" spc="-5" dirty="0">
                <a:cs typeface="Calibri"/>
              </a:rPr>
              <a:t> </a:t>
            </a:r>
            <a:r>
              <a:rPr sz="2000" spc="-10" dirty="0">
                <a:cs typeface="Calibri"/>
              </a:rPr>
              <a:t>relationship,</a:t>
            </a:r>
            <a:r>
              <a:rPr sz="2000" spc="-5" dirty="0">
                <a:cs typeface="Calibri"/>
              </a:rPr>
              <a:t> </a:t>
            </a:r>
            <a:r>
              <a:rPr sz="2000" spc="-15" dirty="0">
                <a:cs typeface="Calibri"/>
              </a:rPr>
              <a:t>you</a:t>
            </a:r>
            <a:r>
              <a:rPr sz="2000" spc="5" dirty="0">
                <a:cs typeface="Calibri"/>
              </a:rPr>
              <a:t> </a:t>
            </a:r>
            <a:r>
              <a:rPr sz="2000" spc="-5" dirty="0">
                <a:cs typeface="Calibri"/>
              </a:rPr>
              <a:t>will </a:t>
            </a:r>
            <a:r>
              <a:rPr sz="2000" dirty="0">
                <a:cs typeface="Calibri"/>
              </a:rPr>
              <a:t>be </a:t>
            </a:r>
            <a:r>
              <a:rPr sz="2000" spc="5" dirty="0">
                <a:cs typeface="Calibri"/>
              </a:rPr>
              <a:t> </a:t>
            </a:r>
            <a:r>
              <a:rPr sz="2000" spc="-10" dirty="0">
                <a:cs typeface="Calibri"/>
              </a:rPr>
              <a:t>exploring</a:t>
            </a:r>
            <a:r>
              <a:rPr sz="2000" dirty="0">
                <a:cs typeface="Calibri"/>
              </a:rPr>
              <a:t> </a:t>
            </a:r>
            <a:r>
              <a:rPr sz="2000" b="1" spc="-20" dirty="0">
                <a:solidFill>
                  <a:srgbClr val="D60093"/>
                </a:solidFill>
                <a:cs typeface="Calibri"/>
              </a:rPr>
              <a:t>sexual</a:t>
            </a:r>
            <a:r>
              <a:rPr sz="2000" b="1" spc="-5" dirty="0">
                <a:solidFill>
                  <a:srgbClr val="D60093"/>
                </a:solidFill>
                <a:cs typeface="Calibri"/>
              </a:rPr>
              <a:t> </a:t>
            </a:r>
            <a:r>
              <a:rPr sz="2000" b="1" spc="-10" dirty="0">
                <a:solidFill>
                  <a:srgbClr val="D60093"/>
                </a:solidFill>
                <a:cs typeface="Calibri"/>
              </a:rPr>
              <a:t>networks</a:t>
            </a:r>
            <a:endParaRPr lang="en-US" sz="2000" b="1" spc="-10" dirty="0">
              <a:solidFill>
                <a:srgbClr val="D60093"/>
              </a:solidFill>
              <a:cs typeface="Calibri"/>
            </a:endParaRPr>
          </a:p>
          <a:p>
            <a:pPr marL="12700" marR="605155">
              <a:lnSpc>
                <a:spcPct val="89700"/>
              </a:lnSpc>
              <a:spcBef>
                <a:spcPts val="60"/>
              </a:spcBef>
              <a:buClr>
                <a:srgbClr val="F0AD00"/>
              </a:buClr>
              <a:buSzPct val="81250"/>
              <a:tabLst>
                <a:tab pos="332105" algn="l"/>
                <a:tab pos="332740" algn="l"/>
              </a:tabLst>
            </a:pPr>
            <a:endParaRPr sz="2000" dirty="0">
              <a:cs typeface="Calibri"/>
            </a:endParaRPr>
          </a:p>
          <a:p>
            <a:pPr marL="332740" indent="-320040">
              <a:lnSpc>
                <a:spcPts val="3240"/>
              </a:lnSpc>
              <a:buClr>
                <a:srgbClr val="F0AD00"/>
              </a:buClr>
              <a:buSzPct val="81250"/>
              <a:buFont typeface="Wingdings 2"/>
              <a:buChar char=""/>
              <a:tabLst>
                <a:tab pos="332105" algn="l"/>
                <a:tab pos="332740" algn="l"/>
              </a:tabLst>
            </a:pPr>
            <a:r>
              <a:rPr sz="2000" dirty="0">
                <a:cs typeface="Calibri"/>
              </a:rPr>
              <a:t>If</a:t>
            </a:r>
            <a:r>
              <a:rPr sz="2000" spc="-10" dirty="0">
                <a:cs typeface="Calibri"/>
              </a:rPr>
              <a:t> </a:t>
            </a:r>
            <a:r>
              <a:rPr sz="2000" spc="-15" dirty="0">
                <a:cs typeface="Calibri"/>
              </a:rPr>
              <a:t>you</a:t>
            </a:r>
            <a:r>
              <a:rPr sz="2000" dirty="0">
                <a:cs typeface="Calibri"/>
              </a:rPr>
              <a:t> </a:t>
            </a:r>
            <a:r>
              <a:rPr sz="2000" spc="-10" dirty="0">
                <a:cs typeface="Calibri"/>
              </a:rPr>
              <a:t>connect</a:t>
            </a:r>
            <a:r>
              <a:rPr sz="2000" dirty="0">
                <a:cs typeface="Calibri"/>
              </a:rPr>
              <a:t> </a:t>
            </a:r>
            <a:r>
              <a:rPr sz="2000" spc="-5" dirty="0">
                <a:cs typeface="Calibri"/>
              </a:rPr>
              <a:t>scientific</a:t>
            </a:r>
            <a:r>
              <a:rPr sz="2000" spc="-15" dirty="0">
                <a:cs typeface="Calibri"/>
              </a:rPr>
              <a:t> papers</a:t>
            </a:r>
            <a:endParaRPr sz="2000" dirty="0">
              <a:cs typeface="Calibri"/>
            </a:endParaRPr>
          </a:p>
          <a:p>
            <a:pPr marL="332740" marR="711200">
              <a:lnSpc>
                <a:spcPts val="3479"/>
              </a:lnSpc>
              <a:spcBef>
                <a:spcPts val="250"/>
              </a:spcBef>
            </a:pPr>
            <a:r>
              <a:rPr sz="2000" spc="-5" dirty="0">
                <a:cs typeface="Calibri"/>
              </a:rPr>
              <a:t>that</a:t>
            </a:r>
            <a:r>
              <a:rPr sz="2000" spc="-10" dirty="0">
                <a:cs typeface="Calibri"/>
              </a:rPr>
              <a:t> cite</a:t>
            </a:r>
            <a:r>
              <a:rPr sz="2000" spc="-15" dirty="0">
                <a:cs typeface="Calibri"/>
              </a:rPr>
              <a:t> </a:t>
            </a:r>
            <a:r>
              <a:rPr sz="2000" spc="-5" dirty="0">
                <a:cs typeface="Calibri"/>
              </a:rPr>
              <a:t>each </a:t>
            </a:r>
            <a:r>
              <a:rPr sz="2000" spc="-50" dirty="0">
                <a:cs typeface="Calibri"/>
              </a:rPr>
              <a:t>other,</a:t>
            </a:r>
            <a:r>
              <a:rPr sz="2000" spc="-10" dirty="0">
                <a:cs typeface="Calibri"/>
              </a:rPr>
              <a:t> </a:t>
            </a:r>
            <a:r>
              <a:rPr sz="2000" spc="-15" dirty="0">
                <a:cs typeface="Calibri"/>
              </a:rPr>
              <a:t>you</a:t>
            </a:r>
            <a:r>
              <a:rPr sz="2000" dirty="0">
                <a:cs typeface="Calibri"/>
              </a:rPr>
              <a:t> </a:t>
            </a:r>
            <a:r>
              <a:rPr sz="2000" spc="-5" dirty="0">
                <a:cs typeface="Calibri"/>
              </a:rPr>
              <a:t>will</a:t>
            </a:r>
            <a:r>
              <a:rPr sz="2000" spc="-10" dirty="0">
                <a:cs typeface="Calibri"/>
              </a:rPr>
              <a:t> </a:t>
            </a:r>
            <a:r>
              <a:rPr sz="2000" dirty="0">
                <a:cs typeface="Calibri"/>
              </a:rPr>
              <a:t>be </a:t>
            </a:r>
            <a:r>
              <a:rPr sz="2000" spc="-710" dirty="0">
                <a:cs typeface="Calibri"/>
              </a:rPr>
              <a:t> </a:t>
            </a:r>
            <a:r>
              <a:rPr sz="2000" spc="-5" dirty="0">
                <a:cs typeface="Calibri"/>
              </a:rPr>
              <a:t>studying</a:t>
            </a:r>
            <a:r>
              <a:rPr sz="2000" spc="-10" dirty="0">
                <a:cs typeface="Calibri"/>
              </a:rPr>
              <a:t> </a:t>
            </a:r>
            <a:r>
              <a:rPr sz="2000" dirty="0">
                <a:cs typeface="Calibri"/>
              </a:rPr>
              <a:t>the</a:t>
            </a:r>
            <a:r>
              <a:rPr sz="2000" spc="-20" dirty="0">
                <a:cs typeface="Calibri"/>
              </a:rPr>
              <a:t> </a:t>
            </a:r>
            <a:r>
              <a:rPr sz="2000" b="1" spc="-10" dirty="0">
                <a:solidFill>
                  <a:srgbClr val="D60093"/>
                </a:solidFill>
                <a:cs typeface="Calibri"/>
              </a:rPr>
              <a:t>citation</a:t>
            </a:r>
            <a:r>
              <a:rPr sz="2000" b="1" spc="-15" dirty="0">
                <a:solidFill>
                  <a:srgbClr val="D60093"/>
                </a:solidFill>
                <a:cs typeface="Calibri"/>
              </a:rPr>
              <a:t> </a:t>
            </a:r>
            <a:r>
              <a:rPr sz="2000" b="1" spc="-10" dirty="0">
                <a:solidFill>
                  <a:srgbClr val="D60093"/>
                </a:solidFill>
                <a:cs typeface="Calibri"/>
              </a:rPr>
              <a:t>network</a:t>
            </a:r>
            <a:endParaRPr sz="2000" dirty="0">
              <a:cs typeface="Calibri"/>
            </a:endParaRPr>
          </a:p>
        </p:txBody>
      </p:sp>
      <p:sp>
        <p:nvSpPr>
          <p:cNvPr id="5" name="object 5"/>
          <p:cNvSpPr txBox="1"/>
          <p:nvPr/>
        </p:nvSpPr>
        <p:spPr>
          <a:xfrm>
            <a:off x="838201" y="5133464"/>
            <a:ext cx="7378700" cy="753411"/>
          </a:xfrm>
          <a:prstGeom prst="rect">
            <a:avLst/>
          </a:prstGeom>
        </p:spPr>
        <p:txBody>
          <a:bodyPr vert="horz" wrap="square" lIns="0" tIns="60325" rIns="0" bIns="0" rtlCol="0">
            <a:spAutoFit/>
          </a:bodyPr>
          <a:lstStyle/>
          <a:p>
            <a:pPr marL="332740" marR="5080" indent="-320040">
              <a:lnSpc>
                <a:spcPts val="2780"/>
              </a:lnSpc>
              <a:spcBef>
                <a:spcPts val="475"/>
              </a:spcBef>
              <a:buClr>
                <a:srgbClr val="F0AD00"/>
              </a:buClr>
              <a:buSzPct val="80769"/>
              <a:buFont typeface="Wingdings 2"/>
              <a:buChar char=""/>
              <a:tabLst>
                <a:tab pos="332105" algn="l"/>
                <a:tab pos="332740" algn="l"/>
              </a:tabLst>
            </a:pPr>
            <a:r>
              <a:rPr sz="2000" b="1" spc="-5" dirty="0">
                <a:solidFill>
                  <a:srgbClr val="0000FF"/>
                </a:solidFill>
                <a:cs typeface="Calibri"/>
              </a:rPr>
              <a:t>If</a:t>
            </a:r>
            <a:r>
              <a:rPr sz="2000" b="1" dirty="0">
                <a:solidFill>
                  <a:srgbClr val="0000FF"/>
                </a:solidFill>
                <a:cs typeface="Calibri"/>
              </a:rPr>
              <a:t> </a:t>
            </a:r>
            <a:r>
              <a:rPr sz="2000" b="1" spc="-10" dirty="0">
                <a:solidFill>
                  <a:srgbClr val="0000FF"/>
                </a:solidFill>
                <a:cs typeface="Calibri"/>
              </a:rPr>
              <a:t>you</a:t>
            </a:r>
            <a:r>
              <a:rPr sz="2000" b="1" dirty="0">
                <a:solidFill>
                  <a:srgbClr val="0000FF"/>
                </a:solidFill>
                <a:cs typeface="Calibri"/>
              </a:rPr>
              <a:t> </a:t>
            </a:r>
            <a:r>
              <a:rPr sz="2000" b="1" spc="-5" dirty="0">
                <a:solidFill>
                  <a:srgbClr val="0000FF"/>
                </a:solidFill>
                <a:cs typeface="Calibri"/>
              </a:rPr>
              <a:t>connect all</a:t>
            </a:r>
            <a:r>
              <a:rPr sz="2000" b="1" dirty="0">
                <a:solidFill>
                  <a:srgbClr val="0000FF"/>
                </a:solidFill>
                <a:cs typeface="Calibri"/>
              </a:rPr>
              <a:t> </a:t>
            </a:r>
            <a:r>
              <a:rPr sz="2000" b="1" spc="-10" dirty="0">
                <a:solidFill>
                  <a:srgbClr val="0000FF"/>
                </a:solidFill>
                <a:cs typeface="Calibri"/>
              </a:rPr>
              <a:t>papers</a:t>
            </a:r>
            <a:r>
              <a:rPr sz="2000" b="1" dirty="0">
                <a:solidFill>
                  <a:srgbClr val="0000FF"/>
                </a:solidFill>
                <a:cs typeface="Calibri"/>
              </a:rPr>
              <a:t> </a:t>
            </a:r>
            <a:r>
              <a:rPr sz="2000" b="1" spc="-5" dirty="0">
                <a:solidFill>
                  <a:srgbClr val="0000FF"/>
                </a:solidFill>
                <a:cs typeface="Calibri"/>
              </a:rPr>
              <a:t>with</a:t>
            </a:r>
            <a:r>
              <a:rPr sz="2000" b="1" dirty="0">
                <a:solidFill>
                  <a:srgbClr val="0000FF"/>
                </a:solidFill>
                <a:cs typeface="Calibri"/>
              </a:rPr>
              <a:t> </a:t>
            </a:r>
            <a:r>
              <a:rPr sz="2000" b="1" spc="-5" dirty="0">
                <a:solidFill>
                  <a:srgbClr val="0000FF"/>
                </a:solidFill>
                <a:cs typeface="Calibri"/>
              </a:rPr>
              <a:t>the</a:t>
            </a:r>
            <a:r>
              <a:rPr sz="2000" b="1" dirty="0">
                <a:solidFill>
                  <a:srgbClr val="0000FF"/>
                </a:solidFill>
                <a:cs typeface="Calibri"/>
              </a:rPr>
              <a:t> </a:t>
            </a:r>
            <a:r>
              <a:rPr sz="2000" b="1" spc="-5" dirty="0">
                <a:solidFill>
                  <a:srgbClr val="0000FF"/>
                </a:solidFill>
                <a:cs typeface="Calibri"/>
              </a:rPr>
              <a:t>same</a:t>
            </a:r>
            <a:r>
              <a:rPr sz="2000" b="1" spc="5" dirty="0">
                <a:solidFill>
                  <a:srgbClr val="0000FF"/>
                </a:solidFill>
                <a:cs typeface="Calibri"/>
              </a:rPr>
              <a:t> </a:t>
            </a:r>
            <a:r>
              <a:rPr sz="2000" b="1" spc="-15" dirty="0">
                <a:solidFill>
                  <a:srgbClr val="0000FF"/>
                </a:solidFill>
                <a:cs typeface="Calibri"/>
              </a:rPr>
              <a:t>word</a:t>
            </a:r>
            <a:r>
              <a:rPr sz="2000" b="1" dirty="0">
                <a:solidFill>
                  <a:srgbClr val="0000FF"/>
                </a:solidFill>
                <a:cs typeface="Calibri"/>
              </a:rPr>
              <a:t> </a:t>
            </a:r>
            <a:r>
              <a:rPr sz="2000" b="1" spc="-5" dirty="0">
                <a:solidFill>
                  <a:srgbClr val="0000FF"/>
                </a:solidFill>
                <a:cs typeface="Calibri"/>
              </a:rPr>
              <a:t>in</a:t>
            </a:r>
            <a:r>
              <a:rPr sz="2000" b="1" dirty="0">
                <a:solidFill>
                  <a:srgbClr val="0000FF"/>
                </a:solidFill>
                <a:cs typeface="Calibri"/>
              </a:rPr>
              <a:t> </a:t>
            </a:r>
            <a:r>
              <a:rPr sz="2000" b="1" spc="-5" dirty="0">
                <a:solidFill>
                  <a:srgbClr val="0000FF"/>
                </a:solidFill>
                <a:cs typeface="Calibri"/>
              </a:rPr>
              <a:t>the</a:t>
            </a:r>
            <a:r>
              <a:rPr sz="2000" b="1" dirty="0">
                <a:solidFill>
                  <a:srgbClr val="0000FF"/>
                </a:solidFill>
                <a:cs typeface="Calibri"/>
              </a:rPr>
              <a:t> </a:t>
            </a:r>
            <a:r>
              <a:rPr sz="2000" b="1" spc="-5" dirty="0">
                <a:solidFill>
                  <a:srgbClr val="0000FF"/>
                </a:solidFill>
                <a:cs typeface="Calibri"/>
              </a:rPr>
              <a:t>title, </a:t>
            </a:r>
            <a:r>
              <a:rPr sz="2000" b="1" spc="-570" dirty="0">
                <a:solidFill>
                  <a:srgbClr val="0000FF"/>
                </a:solidFill>
                <a:cs typeface="Calibri"/>
              </a:rPr>
              <a:t> </a:t>
            </a:r>
            <a:r>
              <a:rPr sz="2000" b="1" spc="-5" dirty="0">
                <a:solidFill>
                  <a:srgbClr val="0000FF"/>
                </a:solidFill>
                <a:cs typeface="Calibri"/>
              </a:rPr>
              <a:t>what</a:t>
            </a:r>
            <a:r>
              <a:rPr sz="2000" b="1" spc="-10" dirty="0">
                <a:solidFill>
                  <a:srgbClr val="0000FF"/>
                </a:solidFill>
                <a:cs typeface="Calibri"/>
              </a:rPr>
              <a:t> </a:t>
            </a:r>
            <a:r>
              <a:rPr sz="2000" b="1" spc="-5" dirty="0">
                <a:solidFill>
                  <a:srgbClr val="0000FF"/>
                </a:solidFill>
                <a:cs typeface="Calibri"/>
              </a:rPr>
              <a:t>will </a:t>
            </a:r>
            <a:r>
              <a:rPr sz="2000" b="1" spc="-10" dirty="0">
                <a:solidFill>
                  <a:srgbClr val="0000FF"/>
                </a:solidFill>
                <a:cs typeface="Calibri"/>
              </a:rPr>
              <a:t>you</a:t>
            </a:r>
            <a:r>
              <a:rPr sz="2000" b="1" dirty="0">
                <a:solidFill>
                  <a:srgbClr val="0000FF"/>
                </a:solidFill>
                <a:cs typeface="Calibri"/>
              </a:rPr>
              <a:t> be </a:t>
            </a:r>
            <a:r>
              <a:rPr sz="2000" b="1" spc="-5" dirty="0">
                <a:solidFill>
                  <a:srgbClr val="0000FF"/>
                </a:solidFill>
                <a:cs typeface="Calibri"/>
              </a:rPr>
              <a:t>exploring?</a:t>
            </a:r>
            <a:r>
              <a:rPr sz="2000" b="1" spc="-10" dirty="0">
                <a:solidFill>
                  <a:srgbClr val="0000FF"/>
                </a:solidFill>
                <a:cs typeface="Calibri"/>
              </a:rPr>
              <a:t> </a:t>
            </a:r>
            <a:r>
              <a:rPr sz="2000" spc="-5" dirty="0">
                <a:cs typeface="Calibri"/>
              </a:rPr>
              <a:t>It </a:t>
            </a:r>
            <a:r>
              <a:rPr sz="2000" dirty="0">
                <a:cs typeface="Calibri"/>
              </a:rPr>
              <a:t>is</a:t>
            </a:r>
            <a:r>
              <a:rPr sz="2000" spc="-5" dirty="0">
                <a:cs typeface="Calibri"/>
              </a:rPr>
              <a:t> </a:t>
            </a:r>
            <a:r>
              <a:rPr sz="2000" dirty="0">
                <a:cs typeface="Calibri"/>
              </a:rPr>
              <a:t>a </a:t>
            </a:r>
            <a:r>
              <a:rPr lang="en-US" sz="2000" spc="-10" dirty="0">
                <a:cs typeface="Calibri"/>
              </a:rPr>
              <a:t>graph/network</a:t>
            </a:r>
            <a:r>
              <a:rPr sz="2000" spc="-10" dirty="0">
                <a:cs typeface="Calibri"/>
              </a:rPr>
              <a:t>,</a:t>
            </a:r>
            <a:r>
              <a:rPr sz="2000" dirty="0">
                <a:cs typeface="Calibri"/>
              </a:rPr>
              <a:t> </a:t>
            </a:r>
            <a:r>
              <a:rPr sz="2000" spc="-10" dirty="0">
                <a:cs typeface="Calibri"/>
              </a:rPr>
              <a:t>nevertheless</a:t>
            </a:r>
            <a:endParaRPr sz="2000" dirty="0">
              <a:cs typeface="Calibri"/>
            </a:endParaRPr>
          </a:p>
        </p:txBody>
      </p:sp>
      <p:pic>
        <p:nvPicPr>
          <p:cNvPr id="6" name="object 6"/>
          <p:cNvPicPr/>
          <p:nvPr/>
        </p:nvPicPr>
        <p:blipFill>
          <a:blip r:embed="rId3" cstate="print"/>
          <a:stretch>
            <a:fillRect/>
          </a:stretch>
        </p:blipFill>
        <p:spPr>
          <a:xfrm>
            <a:off x="8788253" y="3444873"/>
            <a:ext cx="2565546" cy="2336069"/>
          </a:xfrm>
          <a:prstGeom prst="rect">
            <a:avLst/>
          </a:prstGeom>
        </p:spPr>
      </p:pic>
      <p:pic>
        <p:nvPicPr>
          <p:cNvPr id="7" name="object 7"/>
          <p:cNvPicPr/>
          <p:nvPr/>
        </p:nvPicPr>
        <p:blipFill>
          <a:blip r:embed="rId4" cstate="print"/>
          <a:stretch>
            <a:fillRect/>
          </a:stretch>
        </p:blipFill>
        <p:spPr>
          <a:xfrm>
            <a:off x="6201541" y="2476530"/>
            <a:ext cx="1688642" cy="1230219"/>
          </a:xfrm>
          <a:prstGeom prst="rect">
            <a:avLst/>
          </a:prstGeom>
        </p:spPr>
      </p:pic>
      <p:sp>
        <p:nvSpPr>
          <p:cNvPr id="8" name="object 8"/>
          <p:cNvSpPr txBox="1"/>
          <p:nvPr/>
        </p:nvSpPr>
        <p:spPr>
          <a:xfrm>
            <a:off x="6232109" y="3730368"/>
            <a:ext cx="1627505" cy="182101"/>
          </a:xfrm>
          <a:prstGeom prst="rect">
            <a:avLst/>
          </a:prstGeom>
        </p:spPr>
        <p:txBody>
          <a:bodyPr vert="horz" wrap="square" lIns="0" tIns="12700" rIns="0" bIns="0" rtlCol="0">
            <a:spAutoFit/>
          </a:bodyPr>
          <a:lstStyle/>
          <a:p>
            <a:pPr marL="12700">
              <a:spcBef>
                <a:spcPts val="100"/>
              </a:spcBef>
            </a:pPr>
            <a:r>
              <a:rPr sz="1100" spc="-5" dirty="0">
                <a:solidFill>
                  <a:srgbClr val="A6A6A6"/>
                </a:solidFill>
                <a:latin typeface="Corbel"/>
                <a:cs typeface="Corbel"/>
              </a:rPr>
              <a:t>Image credit: ResearchGate</a:t>
            </a:r>
            <a:endParaRPr sz="1100" dirty="0">
              <a:latin typeface="Corbel"/>
              <a:cs typeface="Corbel"/>
            </a:endParaRPr>
          </a:p>
        </p:txBody>
      </p:sp>
      <p:pic>
        <p:nvPicPr>
          <p:cNvPr id="9" name="object 9"/>
          <p:cNvPicPr/>
          <p:nvPr/>
        </p:nvPicPr>
        <p:blipFill>
          <a:blip r:embed="rId5" cstate="print"/>
          <a:stretch>
            <a:fillRect/>
          </a:stretch>
        </p:blipFill>
        <p:spPr>
          <a:xfrm>
            <a:off x="8528665" y="1474580"/>
            <a:ext cx="2253635" cy="1325563"/>
          </a:xfrm>
          <a:prstGeom prst="rect">
            <a:avLst/>
          </a:prstGeom>
        </p:spPr>
      </p:pic>
      <p:sp>
        <p:nvSpPr>
          <p:cNvPr id="10" name="object 10"/>
          <p:cNvSpPr txBox="1"/>
          <p:nvPr/>
        </p:nvSpPr>
        <p:spPr>
          <a:xfrm>
            <a:off x="8773471" y="2878760"/>
            <a:ext cx="1673860" cy="182101"/>
          </a:xfrm>
          <a:prstGeom prst="rect">
            <a:avLst/>
          </a:prstGeom>
        </p:spPr>
        <p:txBody>
          <a:bodyPr vert="horz" wrap="square" lIns="0" tIns="12700" rIns="0" bIns="0" rtlCol="0">
            <a:spAutoFit/>
          </a:bodyPr>
          <a:lstStyle/>
          <a:p>
            <a:pPr marL="12700">
              <a:spcBef>
                <a:spcPts val="100"/>
              </a:spcBef>
            </a:pPr>
            <a:r>
              <a:rPr sz="1100" spc="-5" dirty="0">
                <a:solidFill>
                  <a:srgbClr val="A6A6A6"/>
                </a:solidFill>
                <a:latin typeface="Corbel"/>
                <a:cs typeface="Corbel"/>
              </a:rPr>
              <a:t>Image</a:t>
            </a:r>
            <a:r>
              <a:rPr sz="1100" dirty="0">
                <a:solidFill>
                  <a:srgbClr val="A6A6A6"/>
                </a:solidFill>
                <a:latin typeface="Corbel"/>
                <a:cs typeface="Corbel"/>
              </a:rPr>
              <a:t> </a:t>
            </a:r>
            <a:r>
              <a:rPr sz="1100" spc="-5" dirty="0">
                <a:solidFill>
                  <a:srgbClr val="A6A6A6"/>
                </a:solidFill>
                <a:latin typeface="Corbel"/>
                <a:cs typeface="Corbel"/>
              </a:rPr>
              <a:t>credit: </a:t>
            </a:r>
            <a:r>
              <a:rPr sz="1100" u="sng" dirty="0">
                <a:solidFill>
                  <a:srgbClr val="A6A6A6"/>
                </a:solidFill>
                <a:uFill>
                  <a:solidFill>
                    <a:srgbClr val="A6A6A6"/>
                  </a:solidFill>
                </a:uFill>
                <a:latin typeface="Corbel"/>
                <a:cs typeface="Corbel"/>
              </a:rPr>
              <a:t>Euro </a:t>
            </a:r>
            <a:r>
              <a:rPr sz="1100" u="sng" spc="-5" dirty="0">
                <a:solidFill>
                  <a:srgbClr val="A6A6A6"/>
                </a:solidFill>
                <a:uFill>
                  <a:solidFill>
                    <a:srgbClr val="A6A6A6"/>
                  </a:solidFill>
                </a:uFill>
                <a:latin typeface="Corbel"/>
                <a:cs typeface="Corbel"/>
              </a:rPr>
              <a:t>Scientists</a:t>
            </a:r>
            <a:endParaRPr sz="1100" dirty="0">
              <a:latin typeface="Corbel"/>
              <a:cs typeface="Corbel"/>
            </a:endParaRPr>
          </a:p>
        </p:txBody>
      </p:sp>
      <p:sp>
        <p:nvSpPr>
          <p:cNvPr id="13" name="Title 12">
            <a:extLst>
              <a:ext uri="{FF2B5EF4-FFF2-40B4-BE49-F238E27FC236}">
                <a16:creationId xmlns:a16="http://schemas.microsoft.com/office/drawing/2014/main" id="{A50C3368-E8BA-12ED-1CBA-9E3F1EA9295F}"/>
              </a:ext>
            </a:extLst>
          </p:cNvPr>
          <p:cNvSpPr>
            <a:spLocks noGrp="1"/>
          </p:cNvSpPr>
          <p:nvPr>
            <p:ph type="title"/>
          </p:nvPr>
        </p:nvSpPr>
        <p:spPr/>
        <p:txBody>
          <a:bodyPr/>
          <a:lstStyle/>
          <a:p>
            <a:r>
              <a:rPr lang="en-US" dirty="0"/>
              <a:t>Choosing a Proper Representation</a:t>
            </a:r>
          </a:p>
        </p:txBody>
      </p:sp>
      <p:sp>
        <p:nvSpPr>
          <p:cNvPr id="2" name="Slide Number Placeholder 1">
            <a:extLst>
              <a:ext uri="{FF2B5EF4-FFF2-40B4-BE49-F238E27FC236}">
                <a16:creationId xmlns:a16="http://schemas.microsoft.com/office/drawing/2014/main" id="{033E7FAC-1D18-2CE9-BB45-ACCE58C720EA}"/>
              </a:ext>
            </a:extLst>
          </p:cNvPr>
          <p:cNvSpPr>
            <a:spLocks noGrp="1"/>
          </p:cNvSpPr>
          <p:nvPr>
            <p:ph type="sldNum" sz="quarter" idx="11"/>
          </p:nvPr>
        </p:nvSpPr>
        <p:spPr/>
        <p:txBody>
          <a:bodyPr/>
          <a:lstStyle/>
          <a:p>
            <a:fld id="{009375D7-070A-4959-9224-FB5E66F2B1B3}" type="slidenum">
              <a:rPr lang="en-AU" smtClean="0"/>
              <a:pPr/>
              <a:t>31</a:t>
            </a:fld>
            <a:endParaRPr lang="en-AU" dirty="0"/>
          </a:p>
        </p:txBody>
      </p:sp>
      <p:sp>
        <p:nvSpPr>
          <p:cNvPr id="4" name="Footer Placeholder 3">
            <a:extLst>
              <a:ext uri="{FF2B5EF4-FFF2-40B4-BE49-F238E27FC236}">
                <a16:creationId xmlns:a16="http://schemas.microsoft.com/office/drawing/2014/main" id="{29410317-6EAD-433F-4F86-B61C7B78786A}"/>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3084917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38200" y="1797656"/>
            <a:ext cx="8891653" cy="2879250"/>
          </a:xfrm>
          <a:prstGeom prst="rect">
            <a:avLst/>
          </a:prstGeom>
        </p:spPr>
        <p:txBody>
          <a:bodyPr vert="horz" wrap="square" lIns="0" tIns="67310" rIns="0" bIns="0" rtlCol="0">
            <a:spAutoFit/>
          </a:bodyPr>
          <a:lstStyle/>
          <a:p>
            <a:pPr marL="332740" indent="-320040" algn="just">
              <a:spcBef>
                <a:spcPts val="530"/>
              </a:spcBef>
              <a:buClr>
                <a:srgbClr val="F0AD00"/>
              </a:buClr>
              <a:buSzPct val="81250"/>
              <a:buFont typeface="Wingdings 2"/>
              <a:buChar char=""/>
              <a:tabLst>
                <a:tab pos="332740" algn="l"/>
              </a:tabLst>
            </a:pPr>
            <a:r>
              <a:rPr sz="2400" b="1" dirty="0">
                <a:solidFill>
                  <a:srgbClr val="0000FF"/>
                </a:solidFill>
                <a:cs typeface="Calibri"/>
              </a:rPr>
              <a:t>How</a:t>
            </a:r>
            <a:r>
              <a:rPr sz="2400" b="1" spc="-10" dirty="0">
                <a:solidFill>
                  <a:srgbClr val="0000FF"/>
                </a:solidFill>
                <a:cs typeface="Calibri"/>
              </a:rPr>
              <a:t> </a:t>
            </a:r>
            <a:r>
              <a:rPr sz="2400" b="1" spc="-15" dirty="0">
                <a:solidFill>
                  <a:srgbClr val="0000FF"/>
                </a:solidFill>
                <a:cs typeface="Calibri"/>
              </a:rPr>
              <a:t>to</a:t>
            </a:r>
            <a:r>
              <a:rPr sz="2400" b="1" spc="-5" dirty="0">
                <a:solidFill>
                  <a:srgbClr val="0000FF"/>
                </a:solidFill>
                <a:cs typeface="Calibri"/>
              </a:rPr>
              <a:t> build</a:t>
            </a:r>
            <a:r>
              <a:rPr sz="2400" b="1" spc="-15" dirty="0">
                <a:solidFill>
                  <a:srgbClr val="0000FF"/>
                </a:solidFill>
                <a:cs typeface="Calibri"/>
              </a:rPr>
              <a:t> </a:t>
            </a:r>
            <a:r>
              <a:rPr sz="2400" b="1" dirty="0">
                <a:solidFill>
                  <a:srgbClr val="0000FF"/>
                </a:solidFill>
                <a:cs typeface="Calibri"/>
              </a:rPr>
              <a:t>a</a:t>
            </a:r>
            <a:r>
              <a:rPr sz="2400" b="1" spc="-15" dirty="0">
                <a:solidFill>
                  <a:srgbClr val="0000FF"/>
                </a:solidFill>
                <a:cs typeface="Calibri"/>
              </a:rPr>
              <a:t> </a:t>
            </a:r>
            <a:r>
              <a:rPr sz="2400" b="1" spc="-20" dirty="0">
                <a:solidFill>
                  <a:srgbClr val="0000FF"/>
                </a:solidFill>
                <a:cs typeface="Calibri"/>
              </a:rPr>
              <a:t>graph:</a:t>
            </a:r>
            <a:endParaRPr sz="2400" dirty="0">
              <a:cs typeface="Calibri"/>
            </a:endParaRPr>
          </a:p>
          <a:p>
            <a:pPr marL="625475" lvl="1" indent="-274955" algn="just">
              <a:spcBef>
                <a:spcPts val="375"/>
              </a:spcBef>
              <a:buClr>
                <a:srgbClr val="60B5CC"/>
              </a:buClr>
              <a:buFont typeface="Wingdings"/>
              <a:buChar char=""/>
              <a:tabLst>
                <a:tab pos="625475" algn="l"/>
              </a:tabLst>
            </a:pPr>
            <a:r>
              <a:rPr sz="2000" b="1" spc="-10" dirty="0">
                <a:solidFill>
                  <a:srgbClr val="0000FF"/>
                </a:solidFill>
                <a:cs typeface="Calibri"/>
              </a:rPr>
              <a:t>What</a:t>
            </a:r>
            <a:r>
              <a:rPr sz="2000" b="1" spc="-5" dirty="0">
                <a:solidFill>
                  <a:srgbClr val="0000FF"/>
                </a:solidFill>
                <a:cs typeface="Calibri"/>
              </a:rPr>
              <a:t> </a:t>
            </a:r>
            <a:r>
              <a:rPr sz="2000" b="1" spc="-10" dirty="0">
                <a:solidFill>
                  <a:srgbClr val="0000FF"/>
                </a:solidFill>
                <a:cs typeface="Calibri"/>
              </a:rPr>
              <a:t>are </a:t>
            </a:r>
            <a:r>
              <a:rPr lang="en-US" sz="2000" b="1" spc="-5" dirty="0">
                <a:solidFill>
                  <a:srgbClr val="0000FF"/>
                </a:solidFill>
                <a:cs typeface="Calibri"/>
              </a:rPr>
              <a:t>vertices</a:t>
            </a:r>
            <a:r>
              <a:rPr sz="2000" b="1" spc="-5" dirty="0">
                <a:solidFill>
                  <a:srgbClr val="0000FF"/>
                </a:solidFill>
                <a:cs typeface="Calibri"/>
              </a:rPr>
              <a:t>?</a:t>
            </a:r>
            <a:endParaRPr sz="2000" dirty="0">
              <a:cs typeface="Calibri"/>
            </a:endParaRPr>
          </a:p>
          <a:p>
            <a:pPr marL="625475" lvl="1" indent="-274955" algn="just">
              <a:lnSpc>
                <a:spcPts val="3170"/>
              </a:lnSpc>
              <a:spcBef>
                <a:spcPts val="335"/>
              </a:spcBef>
              <a:buClr>
                <a:srgbClr val="60B5CC"/>
              </a:buClr>
              <a:buFont typeface="Wingdings"/>
              <a:buChar char=""/>
              <a:tabLst>
                <a:tab pos="625475" algn="l"/>
              </a:tabLst>
            </a:pPr>
            <a:r>
              <a:rPr sz="2000" b="1" spc="-10" dirty="0">
                <a:solidFill>
                  <a:srgbClr val="0000FF"/>
                </a:solidFill>
                <a:cs typeface="Calibri"/>
              </a:rPr>
              <a:t>What</a:t>
            </a:r>
            <a:r>
              <a:rPr sz="2000" b="1" spc="-5" dirty="0">
                <a:solidFill>
                  <a:srgbClr val="0000FF"/>
                </a:solidFill>
                <a:cs typeface="Calibri"/>
              </a:rPr>
              <a:t> </a:t>
            </a:r>
            <a:r>
              <a:rPr sz="2000" b="1" spc="-10" dirty="0">
                <a:solidFill>
                  <a:srgbClr val="0000FF"/>
                </a:solidFill>
                <a:cs typeface="Calibri"/>
              </a:rPr>
              <a:t>are edges?</a:t>
            </a:r>
            <a:endParaRPr lang="en-US" sz="2000" b="1" spc="-10" dirty="0">
              <a:solidFill>
                <a:srgbClr val="0000FF"/>
              </a:solidFill>
              <a:cs typeface="Calibri"/>
            </a:endParaRPr>
          </a:p>
          <a:p>
            <a:pPr marL="350520" lvl="1" algn="just">
              <a:lnSpc>
                <a:spcPts val="3170"/>
              </a:lnSpc>
              <a:spcBef>
                <a:spcPts val="335"/>
              </a:spcBef>
              <a:buClr>
                <a:srgbClr val="60B5CC"/>
              </a:buClr>
              <a:tabLst>
                <a:tab pos="625475" algn="l"/>
              </a:tabLst>
            </a:pPr>
            <a:endParaRPr sz="2000" dirty="0">
              <a:cs typeface="Calibri"/>
            </a:endParaRPr>
          </a:p>
          <a:p>
            <a:pPr marL="332740" marR="5080" indent="-320040" algn="just">
              <a:lnSpc>
                <a:spcPct val="90000"/>
              </a:lnSpc>
              <a:spcBef>
                <a:spcPts val="195"/>
              </a:spcBef>
              <a:buClr>
                <a:srgbClr val="F0AD00"/>
              </a:buClr>
              <a:buSzPct val="81250"/>
              <a:buFont typeface="Wingdings 2"/>
              <a:buChar char=""/>
              <a:tabLst>
                <a:tab pos="332740" algn="l"/>
              </a:tabLst>
            </a:pPr>
            <a:r>
              <a:rPr sz="2400" b="1" spc="-5" dirty="0">
                <a:solidFill>
                  <a:srgbClr val="D60093"/>
                </a:solidFill>
                <a:cs typeface="Calibri"/>
              </a:rPr>
              <a:t>Choice </a:t>
            </a:r>
            <a:r>
              <a:rPr sz="2400" b="1" dirty="0">
                <a:solidFill>
                  <a:srgbClr val="D60093"/>
                </a:solidFill>
                <a:cs typeface="Calibri"/>
              </a:rPr>
              <a:t>of </a:t>
            </a:r>
            <a:r>
              <a:rPr sz="2400" b="1" spc="-5" dirty="0">
                <a:solidFill>
                  <a:srgbClr val="D60093"/>
                </a:solidFill>
                <a:cs typeface="Calibri"/>
              </a:rPr>
              <a:t>the </a:t>
            </a:r>
            <a:r>
              <a:rPr sz="2400" b="1" spc="-10" dirty="0">
                <a:solidFill>
                  <a:srgbClr val="D60093"/>
                </a:solidFill>
                <a:cs typeface="Calibri"/>
              </a:rPr>
              <a:t>proper network </a:t>
            </a:r>
            <a:r>
              <a:rPr sz="2400" b="1" spc="-15" dirty="0">
                <a:solidFill>
                  <a:srgbClr val="D60093"/>
                </a:solidFill>
                <a:cs typeface="Calibri"/>
              </a:rPr>
              <a:t>representation </a:t>
            </a:r>
            <a:r>
              <a:rPr lang="en-US" sz="2400" b="1" dirty="0">
                <a:solidFill>
                  <a:srgbClr val="D60093"/>
                </a:solidFill>
                <a:cs typeface="Calibri"/>
              </a:rPr>
              <a:t>is important</a:t>
            </a:r>
            <a:r>
              <a:rPr sz="2400" b="1" spc="-5" dirty="0">
                <a:solidFill>
                  <a:srgbClr val="D60093"/>
                </a:solidFill>
                <a:cs typeface="Calibri"/>
              </a:rPr>
              <a:t>:</a:t>
            </a:r>
            <a:endParaRPr sz="2400" dirty="0">
              <a:cs typeface="Calibri"/>
            </a:endParaRPr>
          </a:p>
          <a:p>
            <a:pPr marL="625475" marR="80010" lvl="1" indent="-274320">
              <a:lnSpc>
                <a:spcPts val="3000"/>
              </a:lnSpc>
              <a:spcBef>
                <a:spcPts val="720"/>
              </a:spcBef>
              <a:buClr>
                <a:srgbClr val="60B5CC"/>
              </a:buClr>
              <a:buFont typeface="Wingdings"/>
              <a:buChar char=""/>
              <a:tabLst>
                <a:tab pos="625475" algn="l"/>
              </a:tabLst>
            </a:pPr>
            <a:r>
              <a:rPr sz="2000" spc="-5" dirty="0">
                <a:cs typeface="Calibri"/>
              </a:rPr>
              <a:t>The</a:t>
            </a:r>
            <a:r>
              <a:rPr sz="2000" spc="-10" dirty="0">
                <a:cs typeface="Calibri"/>
              </a:rPr>
              <a:t> </a:t>
            </a:r>
            <a:r>
              <a:rPr sz="2000" spc="-35" dirty="0">
                <a:cs typeface="Calibri"/>
              </a:rPr>
              <a:t>way</a:t>
            </a:r>
            <a:r>
              <a:rPr sz="2000" spc="-10" dirty="0">
                <a:cs typeface="Calibri"/>
              </a:rPr>
              <a:t> </a:t>
            </a:r>
            <a:r>
              <a:rPr sz="2000" spc="-15" dirty="0">
                <a:cs typeface="Calibri"/>
              </a:rPr>
              <a:t>you</a:t>
            </a:r>
            <a:r>
              <a:rPr sz="2000" dirty="0">
                <a:cs typeface="Calibri"/>
              </a:rPr>
              <a:t> </a:t>
            </a:r>
            <a:r>
              <a:rPr sz="2000" spc="-5" dirty="0">
                <a:cs typeface="Calibri"/>
              </a:rPr>
              <a:t>assign</a:t>
            </a:r>
            <a:r>
              <a:rPr sz="2000" dirty="0">
                <a:cs typeface="Calibri"/>
              </a:rPr>
              <a:t> </a:t>
            </a:r>
            <a:r>
              <a:rPr sz="2000" spc="-10" dirty="0">
                <a:cs typeface="Calibri"/>
              </a:rPr>
              <a:t>links</a:t>
            </a:r>
            <a:r>
              <a:rPr sz="2000" dirty="0">
                <a:cs typeface="Calibri"/>
              </a:rPr>
              <a:t> </a:t>
            </a:r>
            <a:r>
              <a:rPr sz="2000" spc="-5" dirty="0">
                <a:cs typeface="Calibri"/>
              </a:rPr>
              <a:t>will</a:t>
            </a:r>
            <a:r>
              <a:rPr sz="2000" spc="-10" dirty="0">
                <a:cs typeface="Calibri"/>
              </a:rPr>
              <a:t> determine </a:t>
            </a:r>
            <a:r>
              <a:rPr sz="2000" spc="-5" dirty="0">
                <a:cs typeface="Calibri"/>
              </a:rPr>
              <a:t>the </a:t>
            </a:r>
            <a:r>
              <a:rPr sz="2000" spc="-15" dirty="0">
                <a:cs typeface="Calibri"/>
              </a:rPr>
              <a:t>nature</a:t>
            </a:r>
            <a:r>
              <a:rPr sz="2000" spc="-10" dirty="0">
                <a:cs typeface="Calibri"/>
              </a:rPr>
              <a:t> </a:t>
            </a:r>
            <a:r>
              <a:rPr sz="2000" spc="-5" dirty="0">
                <a:cs typeface="Calibri"/>
              </a:rPr>
              <a:t>of </a:t>
            </a:r>
            <a:r>
              <a:rPr sz="2000" spc="-620" dirty="0">
                <a:cs typeface="Calibri"/>
              </a:rPr>
              <a:t> </a:t>
            </a:r>
            <a:r>
              <a:rPr sz="2000" dirty="0">
                <a:cs typeface="Calibri"/>
              </a:rPr>
              <a:t>the</a:t>
            </a:r>
            <a:r>
              <a:rPr sz="2000" spc="-10" dirty="0">
                <a:cs typeface="Calibri"/>
              </a:rPr>
              <a:t> question</a:t>
            </a:r>
            <a:r>
              <a:rPr sz="2000" spc="5" dirty="0">
                <a:cs typeface="Calibri"/>
              </a:rPr>
              <a:t> </a:t>
            </a:r>
            <a:r>
              <a:rPr sz="2000" spc="-15" dirty="0">
                <a:cs typeface="Calibri"/>
              </a:rPr>
              <a:t>you</a:t>
            </a:r>
            <a:r>
              <a:rPr sz="2000" spc="5" dirty="0">
                <a:cs typeface="Calibri"/>
              </a:rPr>
              <a:t> </a:t>
            </a:r>
            <a:r>
              <a:rPr sz="2000" spc="-10" dirty="0">
                <a:cs typeface="Calibri"/>
              </a:rPr>
              <a:t>can</a:t>
            </a:r>
            <a:r>
              <a:rPr sz="2000" spc="5" dirty="0">
                <a:cs typeface="Calibri"/>
              </a:rPr>
              <a:t> </a:t>
            </a:r>
            <a:r>
              <a:rPr sz="2000" spc="-10" dirty="0">
                <a:cs typeface="Calibri"/>
              </a:rPr>
              <a:t>study</a:t>
            </a:r>
            <a:endParaRPr lang="en-US" sz="2000" spc="-10" dirty="0">
              <a:cs typeface="Calibri"/>
            </a:endParaRPr>
          </a:p>
        </p:txBody>
      </p:sp>
      <p:sp>
        <p:nvSpPr>
          <p:cNvPr id="6" name="Title 5">
            <a:extLst>
              <a:ext uri="{FF2B5EF4-FFF2-40B4-BE49-F238E27FC236}">
                <a16:creationId xmlns:a16="http://schemas.microsoft.com/office/drawing/2014/main" id="{3AB39E60-7328-6EB3-5933-0626FAB37512}"/>
              </a:ext>
            </a:extLst>
          </p:cNvPr>
          <p:cNvSpPr>
            <a:spLocks noGrp="1"/>
          </p:cNvSpPr>
          <p:nvPr>
            <p:ph type="title"/>
          </p:nvPr>
        </p:nvSpPr>
        <p:spPr/>
        <p:txBody>
          <a:bodyPr/>
          <a:lstStyle/>
          <a:p>
            <a:r>
              <a:rPr lang="en-US" dirty="0"/>
              <a:t>Ho do you define a graph?</a:t>
            </a:r>
          </a:p>
        </p:txBody>
      </p:sp>
      <p:sp>
        <p:nvSpPr>
          <p:cNvPr id="2" name="Slide Number Placeholder 1">
            <a:extLst>
              <a:ext uri="{FF2B5EF4-FFF2-40B4-BE49-F238E27FC236}">
                <a16:creationId xmlns:a16="http://schemas.microsoft.com/office/drawing/2014/main" id="{970DEE82-B151-3DD2-06CC-EB42FB74643D}"/>
              </a:ext>
            </a:extLst>
          </p:cNvPr>
          <p:cNvSpPr>
            <a:spLocks noGrp="1"/>
          </p:cNvSpPr>
          <p:nvPr>
            <p:ph type="sldNum" sz="quarter" idx="11"/>
          </p:nvPr>
        </p:nvSpPr>
        <p:spPr/>
        <p:txBody>
          <a:bodyPr/>
          <a:lstStyle/>
          <a:p>
            <a:fld id="{009375D7-070A-4959-9224-FB5E66F2B1B3}" type="slidenum">
              <a:rPr lang="en-AU" smtClean="0"/>
              <a:pPr/>
              <a:t>32</a:t>
            </a:fld>
            <a:endParaRPr lang="en-AU" dirty="0"/>
          </a:p>
        </p:txBody>
      </p:sp>
      <p:sp>
        <p:nvSpPr>
          <p:cNvPr id="4" name="Footer Placeholder 3">
            <a:extLst>
              <a:ext uri="{FF2B5EF4-FFF2-40B4-BE49-F238E27FC236}">
                <a16:creationId xmlns:a16="http://schemas.microsoft.com/office/drawing/2014/main" id="{C002943E-2FE7-BB37-E931-F8C70168E68E}"/>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2642419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38200" y="1797656"/>
            <a:ext cx="8891653" cy="3656129"/>
          </a:xfrm>
          <a:prstGeom prst="rect">
            <a:avLst/>
          </a:prstGeom>
        </p:spPr>
        <p:txBody>
          <a:bodyPr vert="horz" wrap="square" lIns="0" tIns="67310" rIns="0" bIns="0" rtlCol="0">
            <a:spAutoFit/>
          </a:bodyPr>
          <a:lstStyle/>
          <a:p>
            <a:pPr marL="12700" algn="just">
              <a:spcBef>
                <a:spcPts val="530"/>
              </a:spcBef>
              <a:buClr>
                <a:srgbClr val="F0AD00"/>
              </a:buClr>
              <a:buSzPct val="81250"/>
              <a:tabLst>
                <a:tab pos="332740" algn="l"/>
              </a:tabLst>
            </a:pPr>
            <a:r>
              <a:rPr sz="2400" b="1" dirty="0">
                <a:cs typeface="Calibri"/>
              </a:rPr>
              <a:t>How</a:t>
            </a:r>
            <a:r>
              <a:rPr sz="2400" b="1" spc="-10" dirty="0">
                <a:cs typeface="Calibri"/>
              </a:rPr>
              <a:t> </a:t>
            </a:r>
            <a:r>
              <a:rPr sz="2400" b="1" spc="-15" dirty="0">
                <a:cs typeface="Calibri"/>
              </a:rPr>
              <a:t>to</a:t>
            </a:r>
            <a:r>
              <a:rPr sz="2400" b="1" spc="-5" dirty="0">
                <a:cs typeface="Calibri"/>
              </a:rPr>
              <a:t> build</a:t>
            </a:r>
            <a:r>
              <a:rPr sz="2400" b="1" spc="-15" dirty="0">
                <a:cs typeface="Calibri"/>
              </a:rPr>
              <a:t> </a:t>
            </a:r>
            <a:r>
              <a:rPr sz="2400" b="1" dirty="0">
                <a:cs typeface="Calibri"/>
              </a:rPr>
              <a:t>a</a:t>
            </a:r>
            <a:r>
              <a:rPr sz="2400" b="1" spc="-15" dirty="0">
                <a:cs typeface="Calibri"/>
              </a:rPr>
              <a:t> </a:t>
            </a:r>
            <a:r>
              <a:rPr sz="2400" b="1" spc="-20" dirty="0">
                <a:cs typeface="Calibri"/>
              </a:rPr>
              <a:t>graph</a:t>
            </a:r>
            <a:r>
              <a:rPr lang="en-US" sz="2400" b="1" spc="-20" dirty="0">
                <a:cs typeface="Calibri"/>
              </a:rPr>
              <a:t> for the email scenario:</a:t>
            </a:r>
          </a:p>
          <a:p>
            <a:pPr marL="332740" indent="-320040" algn="just">
              <a:spcBef>
                <a:spcPts val="530"/>
              </a:spcBef>
              <a:buClr>
                <a:srgbClr val="F0AD00"/>
              </a:buClr>
              <a:buSzPct val="81250"/>
              <a:buFont typeface="Wingdings 2"/>
              <a:buChar char=""/>
              <a:tabLst>
                <a:tab pos="332740" algn="l"/>
              </a:tabLst>
            </a:pPr>
            <a:endParaRPr lang="en-US" sz="2400" b="1" spc="-20" dirty="0">
              <a:cs typeface="Calibri"/>
            </a:endParaRPr>
          </a:p>
          <a:p>
            <a:pPr marL="332740" indent="-320040" algn="just">
              <a:spcBef>
                <a:spcPts val="530"/>
              </a:spcBef>
              <a:buClr>
                <a:srgbClr val="F0AD00"/>
              </a:buClr>
              <a:buSzPct val="81250"/>
              <a:buFont typeface="Wingdings 2"/>
              <a:buChar char=""/>
              <a:tabLst>
                <a:tab pos="332740" algn="l"/>
              </a:tabLst>
            </a:pPr>
            <a:r>
              <a:rPr lang="en-US" sz="2400" spc="-20" dirty="0">
                <a:cs typeface="Calibri"/>
              </a:rPr>
              <a:t>User (email address, …)</a:t>
            </a:r>
          </a:p>
          <a:p>
            <a:pPr marL="332740" indent="-320040" algn="just">
              <a:spcBef>
                <a:spcPts val="530"/>
              </a:spcBef>
              <a:buClr>
                <a:srgbClr val="F0AD00"/>
              </a:buClr>
              <a:buSzPct val="81250"/>
              <a:buFont typeface="Wingdings 2"/>
              <a:buChar char=""/>
              <a:tabLst>
                <a:tab pos="332740" algn="l"/>
              </a:tabLst>
            </a:pPr>
            <a:r>
              <a:rPr lang="en-US" sz="2400" spc="-20" dirty="0">
                <a:cs typeface="Calibri"/>
              </a:rPr>
              <a:t>Email (from, to, cc, email content)</a:t>
            </a:r>
          </a:p>
          <a:p>
            <a:pPr marL="332740" indent="-320040" algn="just">
              <a:spcBef>
                <a:spcPts val="530"/>
              </a:spcBef>
              <a:buClr>
                <a:srgbClr val="F0AD00"/>
              </a:buClr>
              <a:buSzPct val="81250"/>
              <a:buFont typeface="Wingdings 2"/>
              <a:buChar char=""/>
              <a:tabLst>
                <a:tab pos="332740" algn="l"/>
              </a:tabLst>
            </a:pPr>
            <a:r>
              <a:rPr lang="en-US" sz="2400" spc="-20" dirty="0">
                <a:cs typeface="Calibri"/>
              </a:rPr>
              <a:t>…</a:t>
            </a:r>
          </a:p>
          <a:p>
            <a:pPr marL="332740" indent="-320040" algn="just">
              <a:spcBef>
                <a:spcPts val="530"/>
              </a:spcBef>
              <a:buClr>
                <a:srgbClr val="F0AD00"/>
              </a:buClr>
              <a:buSzPct val="81250"/>
              <a:buFont typeface="Wingdings 2"/>
              <a:buChar char=""/>
              <a:tabLst>
                <a:tab pos="332740" algn="l"/>
              </a:tabLst>
            </a:pPr>
            <a:endParaRPr lang="en-US" sz="2400" spc="-20" dirty="0">
              <a:cs typeface="Calibri"/>
            </a:endParaRPr>
          </a:p>
          <a:p>
            <a:pPr marL="12700" algn="just">
              <a:spcBef>
                <a:spcPts val="530"/>
              </a:spcBef>
              <a:buClr>
                <a:srgbClr val="F0AD00"/>
              </a:buClr>
              <a:buSzPct val="81250"/>
              <a:tabLst>
                <a:tab pos="332740" algn="l"/>
              </a:tabLst>
            </a:pPr>
            <a:r>
              <a:rPr lang="en-US" sz="2400" spc="-20" dirty="0">
                <a:cs typeface="Calibri"/>
              </a:rPr>
              <a:t>Quiz Link:</a:t>
            </a:r>
          </a:p>
          <a:p>
            <a:pPr marL="12700" algn="just">
              <a:spcBef>
                <a:spcPts val="530"/>
              </a:spcBef>
              <a:buClr>
                <a:srgbClr val="F0AD00"/>
              </a:buClr>
              <a:buSzPct val="81250"/>
              <a:tabLst>
                <a:tab pos="332740" algn="l"/>
              </a:tabLst>
            </a:pPr>
            <a:r>
              <a:rPr lang="en-US" spc="-20" dirty="0">
                <a:cs typeface="Calibri"/>
                <a:hlinkClick r:id="rId3"/>
              </a:rPr>
              <a:t>https://docs.google.com/forms/d/e/1FAIpQLSd2CFTMcri1uZ4JcQGH_LdTI6CTFZzSVw6BPT5hgHRtR9or2w/viewform?usp=sf_link</a:t>
            </a:r>
            <a:endParaRPr lang="en-US" spc="-20" dirty="0">
              <a:cs typeface="Calibri"/>
            </a:endParaRPr>
          </a:p>
        </p:txBody>
      </p:sp>
      <p:sp>
        <p:nvSpPr>
          <p:cNvPr id="6" name="Title 5">
            <a:extLst>
              <a:ext uri="{FF2B5EF4-FFF2-40B4-BE49-F238E27FC236}">
                <a16:creationId xmlns:a16="http://schemas.microsoft.com/office/drawing/2014/main" id="{3AB39E60-7328-6EB3-5933-0626FAB37512}"/>
              </a:ext>
            </a:extLst>
          </p:cNvPr>
          <p:cNvSpPr>
            <a:spLocks noGrp="1"/>
          </p:cNvSpPr>
          <p:nvPr>
            <p:ph type="title"/>
          </p:nvPr>
        </p:nvSpPr>
        <p:spPr/>
        <p:txBody>
          <a:bodyPr/>
          <a:lstStyle/>
          <a:p>
            <a:r>
              <a:rPr lang="en-US" dirty="0">
                <a:solidFill>
                  <a:schemeClr val="accent3"/>
                </a:solidFill>
              </a:rPr>
              <a:t>Quick quiz</a:t>
            </a:r>
          </a:p>
        </p:txBody>
      </p:sp>
      <p:sp>
        <p:nvSpPr>
          <p:cNvPr id="2" name="Slide Number Placeholder 1">
            <a:extLst>
              <a:ext uri="{FF2B5EF4-FFF2-40B4-BE49-F238E27FC236}">
                <a16:creationId xmlns:a16="http://schemas.microsoft.com/office/drawing/2014/main" id="{970DEE82-B151-3DD2-06CC-EB42FB74643D}"/>
              </a:ext>
            </a:extLst>
          </p:cNvPr>
          <p:cNvSpPr>
            <a:spLocks noGrp="1"/>
          </p:cNvSpPr>
          <p:nvPr>
            <p:ph type="sldNum" sz="quarter" idx="11"/>
          </p:nvPr>
        </p:nvSpPr>
        <p:spPr/>
        <p:txBody>
          <a:bodyPr/>
          <a:lstStyle/>
          <a:p>
            <a:fld id="{009375D7-070A-4959-9224-FB5E66F2B1B3}" type="slidenum">
              <a:rPr lang="en-AU" smtClean="0"/>
              <a:pPr/>
              <a:t>33</a:t>
            </a:fld>
            <a:endParaRPr lang="en-AU" dirty="0"/>
          </a:p>
        </p:txBody>
      </p:sp>
      <p:sp>
        <p:nvSpPr>
          <p:cNvPr id="4" name="Footer Placeholder 3">
            <a:extLst>
              <a:ext uri="{FF2B5EF4-FFF2-40B4-BE49-F238E27FC236}">
                <a16:creationId xmlns:a16="http://schemas.microsoft.com/office/drawing/2014/main" id="{C002943E-2FE7-BB37-E931-F8C70168E68E}"/>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1084379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nchor="ctr">
            <a:spAutoFit/>
          </a:bodyPr>
          <a:lstStyle/>
          <a:p>
            <a:pPr marL="12700">
              <a:lnSpc>
                <a:spcPct val="100000"/>
              </a:lnSpc>
              <a:spcBef>
                <a:spcPts val="100"/>
              </a:spcBef>
            </a:pPr>
            <a:r>
              <a:rPr lang="en-US" dirty="0"/>
              <a:t>Directed vs Undirected</a:t>
            </a:r>
            <a:endParaRPr dirty="0"/>
          </a:p>
        </p:txBody>
      </p:sp>
      <p:sp>
        <p:nvSpPr>
          <p:cNvPr id="4" name="object 4"/>
          <p:cNvSpPr txBox="1"/>
          <p:nvPr/>
        </p:nvSpPr>
        <p:spPr>
          <a:xfrm>
            <a:off x="1734464" y="5675055"/>
            <a:ext cx="3234055" cy="320601"/>
          </a:xfrm>
          <a:prstGeom prst="rect">
            <a:avLst/>
          </a:prstGeom>
        </p:spPr>
        <p:txBody>
          <a:bodyPr vert="horz" wrap="square" lIns="0" tIns="12700" rIns="0" bIns="0" rtlCol="0">
            <a:spAutoFit/>
          </a:bodyPr>
          <a:lstStyle/>
          <a:p>
            <a:pPr marL="287020" indent="-274320">
              <a:spcBef>
                <a:spcPts val="100"/>
              </a:spcBef>
              <a:buClr>
                <a:srgbClr val="60B5CC"/>
              </a:buClr>
              <a:buFont typeface="Wingdings"/>
              <a:buChar char=""/>
              <a:tabLst>
                <a:tab pos="286385" algn="l"/>
                <a:tab pos="287020" algn="l"/>
              </a:tabLst>
            </a:pPr>
            <a:r>
              <a:rPr sz="2000" spc="-5" dirty="0">
                <a:cs typeface="Calibri"/>
              </a:rPr>
              <a:t>Friendship</a:t>
            </a:r>
            <a:r>
              <a:rPr sz="2000" spc="-30" dirty="0">
                <a:cs typeface="Calibri"/>
              </a:rPr>
              <a:t> </a:t>
            </a:r>
            <a:r>
              <a:rPr sz="2000" spc="-5" dirty="0">
                <a:cs typeface="Calibri"/>
              </a:rPr>
              <a:t>on</a:t>
            </a:r>
            <a:r>
              <a:rPr sz="2000" spc="-30" dirty="0">
                <a:cs typeface="Calibri"/>
              </a:rPr>
              <a:t> </a:t>
            </a:r>
            <a:r>
              <a:rPr sz="2000" spc="-10" dirty="0">
                <a:cs typeface="Calibri"/>
              </a:rPr>
              <a:t>Facebook</a:t>
            </a:r>
            <a:endParaRPr sz="2000" dirty="0">
              <a:cs typeface="Calibri"/>
            </a:endParaRPr>
          </a:p>
        </p:txBody>
      </p:sp>
      <p:sp>
        <p:nvSpPr>
          <p:cNvPr id="5" name="object 5"/>
          <p:cNvSpPr txBox="1"/>
          <p:nvPr/>
        </p:nvSpPr>
        <p:spPr>
          <a:xfrm>
            <a:off x="6280785" y="4544660"/>
            <a:ext cx="3159125" cy="1220206"/>
          </a:xfrm>
          <a:prstGeom prst="rect">
            <a:avLst/>
          </a:prstGeom>
        </p:spPr>
        <p:txBody>
          <a:bodyPr vert="horz" wrap="square" lIns="0" tIns="93345" rIns="0" bIns="0" rtlCol="0">
            <a:spAutoFit/>
          </a:bodyPr>
          <a:lstStyle/>
          <a:p>
            <a:pPr marL="332740" indent="-320040">
              <a:spcBef>
                <a:spcPts val="735"/>
              </a:spcBef>
              <a:buClr>
                <a:srgbClr val="F0AD00"/>
              </a:buClr>
              <a:buSzPct val="78571"/>
              <a:buFont typeface="Wingdings 2"/>
              <a:buChar char=""/>
              <a:tabLst>
                <a:tab pos="332105" algn="l"/>
                <a:tab pos="332740" algn="l"/>
              </a:tabLst>
            </a:pPr>
            <a:r>
              <a:rPr sz="2400" b="1" spc="-10" dirty="0">
                <a:cs typeface="Calibri"/>
              </a:rPr>
              <a:t>Examples:</a:t>
            </a:r>
            <a:endParaRPr sz="2400" dirty="0">
              <a:cs typeface="Calibri"/>
            </a:endParaRPr>
          </a:p>
          <a:p>
            <a:pPr marL="625475" lvl="1" indent="-274955">
              <a:spcBef>
                <a:spcPts val="540"/>
              </a:spcBef>
              <a:buClr>
                <a:srgbClr val="60B5CC"/>
              </a:buClr>
              <a:buFont typeface="Wingdings"/>
              <a:buChar char=""/>
              <a:tabLst>
                <a:tab pos="624840" algn="l"/>
                <a:tab pos="625475" algn="l"/>
              </a:tabLst>
            </a:pPr>
            <a:r>
              <a:rPr sz="2000" spc="-5" dirty="0">
                <a:cs typeface="Calibri"/>
              </a:rPr>
              <a:t>Phone</a:t>
            </a:r>
            <a:r>
              <a:rPr sz="2000" spc="-25" dirty="0">
                <a:cs typeface="Calibri"/>
              </a:rPr>
              <a:t> </a:t>
            </a:r>
            <a:r>
              <a:rPr sz="2000" spc="-5" dirty="0">
                <a:cs typeface="Calibri"/>
              </a:rPr>
              <a:t>calls</a:t>
            </a:r>
            <a:endParaRPr sz="2000" dirty="0">
              <a:cs typeface="Calibri"/>
            </a:endParaRPr>
          </a:p>
          <a:p>
            <a:pPr marL="625475" lvl="1" indent="-274955">
              <a:spcBef>
                <a:spcPts val="625"/>
              </a:spcBef>
              <a:buClr>
                <a:srgbClr val="60B5CC"/>
              </a:buClr>
              <a:buFont typeface="Wingdings"/>
              <a:buChar char=""/>
              <a:tabLst>
                <a:tab pos="624840" algn="l"/>
                <a:tab pos="625475" algn="l"/>
              </a:tabLst>
            </a:pPr>
            <a:r>
              <a:rPr sz="2000" spc="-10" dirty="0">
                <a:cs typeface="Calibri"/>
              </a:rPr>
              <a:t>Following</a:t>
            </a:r>
            <a:r>
              <a:rPr sz="2000" spc="-50" dirty="0">
                <a:cs typeface="Calibri"/>
              </a:rPr>
              <a:t> </a:t>
            </a:r>
            <a:r>
              <a:rPr sz="2000" spc="-5" dirty="0">
                <a:cs typeface="Calibri"/>
              </a:rPr>
              <a:t>on</a:t>
            </a:r>
            <a:r>
              <a:rPr sz="2000" spc="-40" dirty="0">
                <a:cs typeface="Calibri"/>
              </a:rPr>
              <a:t> </a:t>
            </a:r>
            <a:r>
              <a:rPr sz="2000" spc="-25" dirty="0">
                <a:cs typeface="Calibri"/>
              </a:rPr>
              <a:t>Twitter</a:t>
            </a:r>
            <a:endParaRPr sz="2000" dirty="0">
              <a:cs typeface="Calibri"/>
            </a:endParaRPr>
          </a:p>
        </p:txBody>
      </p:sp>
      <p:pic>
        <p:nvPicPr>
          <p:cNvPr id="6" name="object 6"/>
          <p:cNvPicPr/>
          <p:nvPr/>
        </p:nvPicPr>
        <p:blipFill>
          <a:blip r:embed="rId2" cstate="print"/>
          <a:stretch>
            <a:fillRect/>
          </a:stretch>
        </p:blipFill>
        <p:spPr>
          <a:xfrm>
            <a:off x="1355222" y="2947602"/>
            <a:ext cx="3293029" cy="1694239"/>
          </a:xfrm>
          <a:prstGeom prst="rect">
            <a:avLst/>
          </a:prstGeom>
        </p:spPr>
      </p:pic>
      <p:sp>
        <p:nvSpPr>
          <p:cNvPr id="7" name="object 7"/>
          <p:cNvSpPr txBox="1"/>
          <p:nvPr/>
        </p:nvSpPr>
        <p:spPr>
          <a:xfrm>
            <a:off x="1847812" y="4037829"/>
            <a:ext cx="111125" cy="182101"/>
          </a:xfrm>
          <a:prstGeom prst="rect">
            <a:avLst/>
          </a:prstGeom>
        </p:spPr>
        <p:txBody>
          <a:bodyPr vert="horz" wrap="square" lIns="0" tIns="12700" rIns="0" bIns="0" rtlCol="0">
            <a:spAutoFit/>
          </a:bodyPr>
          <a:lstStyle/>
          <a:p>
            <a:pPr marL="12700">
              <a:spcBef>
                <a:spcPts val="100"/>
              </a:spcBef>
            </a:pPr>
            <a:r>
              <a:rPr sz="1100" b="1" dirty="0">
                <a:cs typeface="Calibri"/>
              </a:rPr>
              <a:t>B</a:t>
            </a:r>
            <a:endParaRPr sz="1100">
              <a:cs typeface="Calibri"/>
            </a:endParaRPr>
          </a:p>
        </p:txBody>
      </p:sp>
      <p:sp>
        <p:nvSpPr>
          <p:cNvPr id="8" name="object 8"/>
          <p:cNvSpPr txBox="1"/>
          <p:nvPr/>
        </p:nvSpPr>
        <p:spPr>
          <a:xfrm>
            <a:off x="2650315" y="3733029"/>
            <a:ext cx="121920" cy="182101"/>
          </a:xfrm>
          <a:prstGeom prst="rect">
            <a:avLst/>
          </a:prstGeom>
        </p:spPr>
        <p:txBody>
          <a:bodyPr vert="horz" wrap="square" lIns="0" tIns="12700" rIns="0" bIns="0" rtlCol="0">
            <a:spAutoFit/>
          </a:bodyPr>
          <a:lstStyle/>
          <a:p>
            <a:pPr marL="12700">
              <a:spcBef>
                <a:spcPts val="100"/>
              </a:spcBef>
            </a:pPr>
            <a:r>
              <a:rPr sz="1100" b="1" dirty="0">
                <a:cs typeface="Calibri"/>
              </a:rPr>
              <a:t>D</a:t>
            </a:r>
            <a:endParaRPr sz="1100">
              <a:cs typeface="Calibri"/>
            </a:endParaRPr>
          </a:p>
        </p:txBody>
      </p:sp>
      <p:sp>
        <p:nvSpPr>
          <p:cNvPr id="9" name="object 9"/>
          <p:cNvSpPr txBox="1"/>
          <p:nvPr/>
        </p:nvSpPr>
        <p:spPr>
          <a:xfrm>
            <a:off x="1400306" y="4535524"/>
            <a:ext cx="2422525" cy="1106072"/>
          </a:xfrm>
          <a:prstGeom prst="rect">
            <a:avLst/>
          </a:prstGeom>
        </p:spPr>
        <p:txBody>
          <a:bodyPr vert="horz" wrap="square" lIns="0" tIns="66675" rIns="0" bIns="0" rtlCol="0">
            <a:spAutoFit/>
          </a:bodyPr>
          <a:lstStyle/>
          <a:p>
            <a:pPr marR="462280" algn="ctr">
              <a:spcBef>
                <a:spcPts val="525"/>
              </a:spcBef>
            </a:pPr>
            <a:r>
              <a:rPr sz="1100" b="1" dirty="0">
                <a:cs typeface="Calibri"/>
              </a:rPr>
              <a:t>C</a:t>
            </a:r>
            <a:endParaRPr sz="1100" dirty="0">
              <a:cs typeface="Calibri"/>
            </a:endParaRPr>
          </a:p>
          <a:p>
            <a:pPr marL="332740" indent="-320040">
              <a:spcBef>
                <a:spcPts val="990"/>
              </a:spcBef>
              <a:buClr>
                <a:srgbClr val="F0AD00"/>
              </a:buClr>
              <a:buSzPct val="78571"/>
              <a:buFont typeface="Wingdings 2"/>
              <a:buChar char=""/>
              <a:tabLst>
                <a:tab pos="332105" algn="l"/>
                <a:tab pos="332740" algn="l"/>
              </a:tabLst>
            </a:pPr>
            <a:r>
              <a:rPr sz="2400" b="1" spc="-10" dirty="0">
                <a:cs typeface="Calibri"/>
              </a:rPr>
              <a:t>Examples:</a:t>
            </a:r>
            <a:endParaRPr sz="2400" dirty="0">
              <a:cs typeface="Calibri"/>
            </a:endParaRPr>
          </a:p>
          <a:p>
            <a:pPr marL="625475" lvl="1" indent="-274320">
              <a:spcBef>
                <a:spcPts val="545"/>
              </a:spcBef>
              <a:buClr>
                <a:srgbClr val="60B5CC"/>
              </a:buClr>
              <a:buFont typeface="Wingdings"/>
              <a:buChar char=""/>
              <a:tabLst>
                <a:tab pos="624840" algn="l"/>
                <a:tab pos="625475" algn="l"/>
              </a:tabLst>
            </a:pPr>
            <a:r>
              <a:rPr sz="2000" spc="-10" dirty="0">
                <a:cs typeface="Calibri"/>
              </a:rPr>
              <a:t>Collaborations</a:t>
            </a:r>
            <a:endParaRPr sz="2000" dirty="0">
              <a:cs typeface="Calibri"/>
            </a:endParaRPr>
          </a:p>
        </p:txBody>
      </p:sp>
      <p:sp>
        <p:nvSpPr>
          <p:cNvPr id="10" name="object 10"/>
          <p:cNvSpPr txBox="1"/>
          <p:nvPr/>
        </p:nvSpPr>
        <p:spPr>
          <a:xfrm>
            <a:off x="1400305" y="1914388"/>
            <a:ext cx="3909060" cy="1303562"/>
          </a:xfrm>
          <a:prstGeom prst="rect">
            <a:avLst/>
          </a:prstGeom>
        </p:spPr>
        <p:txBody>
          <a:bodyPr vert="horz" wrap="square" lIns="0" tIns="33655" rIns="0" bIns="0" rtlCol="0">
            <a:spAutoFit/>
          </a:bodyPr>
          <a:lstStyle/>
          <a:p>
            <a:pPr marL="332740" marR="5080" indent="-320040">
              <a:lnSpc>
                <a:spcPts val="3290"/>
              </a:lnSpc>
              <a:spcBef>
                <a:spcPts val="265"/>
              </a:spcBef>
              <a:buClr>
                <a:srgbClr val="F0AD00"/>
              </a:buClr>
              <a:buSzPct val="78571"/>
              <a:buFont typeface="Wingdings 2"/>
              <a:buChar char=""/>
              <a:tabLst>
                <a:tab pos="332105" algn="l"/>
                <a:tab pos="332740" algn="l"/>
              </a:tabLst>
            </a:pPr>
            <a:r>
              <a:rPr sz="2400" b="1" spc="-10" dirty="0">
                <a:cs typeface="Calibri"/>
              </a:rPr>
              <a:t>Links:</a:t>
            </a:r>
            <a:r>
              <a:rPr sz="2400" b="1" dirty="0">
                <a:cs typeface="Calibri"/>
              </a:rPr>
              <a:t> </a:t>
            </a:r>
            <a:r>
              <a:rPr sz="2400" spc="-10" dirty="0">
                <a:cs typeface="Calibri"/>
              </a:rPr>
              <a:t>undirected </a:t>
            </a:r>
            <a:r>
              <a:rPr sz="2400" spc="-5" dirty="0">
                <a:cs typeface="Calibri"/>
              </a:rPr>
              <a:t> </a:t>
            </a:r>
            <a:r>
              <a:rPr sz="2400" spc="-10" dirty="0">
                <a:cs typeface="Calibri"/>
              </a:rPr>
              <a:t>(symmetrical</a:t>
            </a:r>
            <a:r>
              <a:rPr sz="2400" spc="-15" dirty="0">
                <a:cs typeface="Calibri"/>
              </a:rPr>
              <a:t>)</a:t>
            </a:r>
            <a:endParaRPr sz="2400" dirty="0">
              <a:cs typeface="Calibri"/>
            </a:endParaRPr>
          </a:p>
          <a:p>
            <a:pPr marR="821690" algn="ctr">
              <a:lnSpc>
                <a:spcPts val="1320"/>
              </a:lnSpc>
              <a:spcBef>
                <a:spcPts val="735"/>
              </a:spcBef>
            </a:pPr>
            <a:r>
              <a:rPr sz="1100" b="1" dirty="0">
                <a:cs typeface="Calibri"/>
              </a:rPr>
              <a:t>L</a:t>
            </a:r>
            <a:endParaRPr sz="1100" dirty="0">
              <a:cs typeface="Calibri"/>
            </a:endParaRPr>
          </a:p>
          <a:p>
            <a:pPr marR="2741930" algn="ctr">
              <a:lnSpc>
                <a:spcPts val="1320"/>
              </a:lnSpc>
            </a:pPr>
            <a:r>
              <a:rPr sz="1100" b="1" dirty="0">
                <a:cs typeface="Calibri"/>
              </a:rPr>
              <a:t>A</a:t>
            </a:r>
            <a:endParaRPr sz="1100" dirty="0">
              <a:cs typeface="Calibri"/>
            </a:endParaRPr>
          </a:p>
        </p:txBody>
      </p:sp>
      <p:sp>
        <p:nvSpPr>
          <p:cNvPr id="11" name="object 11"/>
          <p:cNvSpPr txBox="1"/>
          <p:nvPr/>
        </p:nvSpPr>
        <p:spPr>
          <a:xfrm>
            <a:off x="4308458" y="3199629"/>
            <a:ext cx="158750" cy="182101"/>
          </a:xfrm>
          <a:prstGeom prst="rect">
            <a:avLst/>
          </a:prstGeom>
        </p:spPr>
        <p:txBody>
          <a:bodyPr vert="horz" wrap="square" lIns="0" tIns="12700" rIns="0" bIns="0" rtlCol="0">
            <a:spAutoFit/>
          </a:bodyPr>
          <a:lstStyle/>
          <a:p>
            <a:pPr marL="12700">
              <a:spcBef>
                <a:spcPts val="100"/>
              </a:spcBef>
            </a:pPr>
            <a:r>
              <a:rPr sz="1100" b="1" dirty="0">
                <a:cs typeface="Calibri"/>
              </a:rPr>
              <a:t>M</a:t>
            </a:r>
            <a:endParaRPr sz="1100">
              <a:cs typeface="Calibri"/>
            </a:endParaRPr>
          </a:p>
        </p:txBody>
      </p:sp>
      <p:sp>
        <p:nvSpPr>
          <p:cNvPr id="12" name="object 12"/>
          <p:cNvSpPr txBox="1"/>
          <p:nvPr/>
        </p:nvSpPr>
        <p:spPr>
          <a:xfrm>
            <a:off x="3303550" y="3275829"/>
            <a:ext cx="95885" cy="182101"/>
          </a:xfrm>
          <a:prstGeom prst="rect">
            <a:avLst/>
          </a:prstGeom>
        </p:spPr>
        <p:txBody>
          <a:bodyPr vert="horz" wrap="square" lIns="0" tIns="12700" rIns="0" bIns="0" rtlCol="0">
            <a:spAutoFit/>
          </a:bodyPr>
          <a:lstStyle/>
          <a:p>
            <a:pPr marL="12700">
              <a:spcBef>
                <a:spcPts val="100"/>
              </a:spcBef>
            </a:pPr>
            <a:r>
              <a:rPr sz="1100" b="1" dirty="0">
                <a:cs typeface="Calibri"/>
              </a:rPr>
              <a:t>F</a:t>
            </a:r>
            <a:endParaRPr sz="1100">
              <a:cs typeface="Calibri"/>
            </a:endParaRPr>
          </a:p>
        </p:txBody>
      </p:sp>
      <p:sp>
        <p:nvSpPr>
          <p:cNvPr id="13" name="object 13"/>
          <p:cNvSpPr txBox="1"/>
          <p:nvPr/>
        </p:nvSpPr>
        <p:spPr>
          <a:xfrm>
            <a:off x="3640916" y="4022588"/>
            <a:ext cx="122555" cy="182101"/>
          </a:xfrm>
          <a:prstGeom prst="rect">
            <a:avLst/>
          </a:prstGeom>
        </p:spPr>
        <p:txBody>
          <a:bodyPr vert="horz" wrap="square" lIns="0" tIns="12700" rIns="0" bIns="0" rtlCol="0">
            <a:spAutoFit/>
          </a:bodyPr>
          <a:lstStyle/>
          <a:p>
            <a:pPr marL="12700">
              <a:spcBef>
                <a:spcPts val="100"/>
              </a:spcBef>
            </a:pPr>
            <a:r>
              <a:rPr sz="1100" b="1" dirty="0">
                <a:cs typeface="Calibri"/>
              </a:rPr>
              <a:t>G</a:t>
            </a:r>
            <a:endParaRPr sz="1100">
              <a:cs typeface="Calibri"/>
            </a:endParaRPr>
          </a:p>
        </p:txBody>
      </p:sp>
      <p:sp>
        <p:nvSpPr>
          <p:cNvPr id="14" name="object 14"/>
          <p:cNvSpPr txBox="1"/>
          <p:nvPr/>
        </p:nvSpPr>
        <p:spPr>
          <a:xfrm>
            <a:off x="4250514" y="4406636"/>
            <a:ext cx="121920" cy="182101"/>
          </a:xfrm>
          <a:prstGeom prst="rect">
            <a:avLst/>
          </a:prstGeom>
        </p:spPr>
        <p:txBody>
          <a:bodyPr vert="horz" wrap="square" lIns="0" tIns="12700" rIns="0" bIns="0" rtlCol="0">
            <a:spAutoFit/>
          </a:bodyPr>
          <a:lstStyle/>
          <a:p>
            <a:pPr marL="12700">
              <a:spcBef>
                <a:spcPts val="100"/>
              </a:spcBef>
            </a:pPr>
            <a:r>
              <a:rPr sz="1100" b="1" dirty="0">
                <a:cs typeface="Calibri"/>
              </a:rPr>
              <a:t>H</a:t>
            </a:r>
            <a:endParaRPr sz="1100">
              <a:cs typeface="Calibri"/>
            </a:endParaRPr>
          </a:p>
        </p:txBody>
      </p:sp>
      <p:sp>
        <p:nvSpPr>
          <p:cNvPr id="15" name="object 15"/>
          <p:cNvSpPr txBox="1"/>
          <p:nvPr/>
        </p:nvSpPr>
        <p:spPr>
          <a:xfrm>
            <a:off x="4613237" y="3550148"/>
            <a:ext cx="66040" cy="182101"/>
          </a:xfrm>
          <a:prstGeom prst="rect">
            <a:avLst/>
          </a:prstGeom>
        </p:spPr>
        <p:txBody>
          <a:bodyPr vert="horz" wrap="square" lIns="0" tIns="12700" rIns="0" bIns="0" rtlCol="0">
            <a:spAutoFit/>
          </a:bodyPr>
          <a:lstStyle/>
          <a:p>
            <a:pPr marL="12700">
              <a:spcBef>
                <a:spcPts val="100"/>
              </a:spcBef>
            </a:pPr>
            <a:r>
              <a:rPr sz="1100" b="1" dirty="0">
                <a:cs typeface="Calibri"/>
              </a:rPr>
              <a:t>I</a:t>
            </a:r>
            <a:endParaRPr sz="1100">
              <a:cs typeface="Calibri"/>
            </a:endParaRPr>
          </a:p>
        </p:txBody>
      </p:sp>
      <p:sp>
        <p:nvSpPr>
          <p:cNvPr id="16" name="object 16"/>
          <p:cNvSpPr/>
          <p:nvPr/>
        </p:nvSpPr>
        <p:spPr>
          <a:xfrm>
            <a:off x="6928752" y="3312889"/>
            <a:ext cx="2586355" cy="1377315"/>
          </a:xfrm>
          <a:custGeom>
            <a:avLst/>
            <a:gdLst/>
            <a:ahLst/>
            <a:cxnLst/>
            <a:rect l="l" t="t" r="r" b="b"/>
            <a:pathLst>
              <a:path w="2586354" h="1377314">
                <a:moveTo>
                  <a:pt x="1142212" y="326631"/>
                </a:moveTo>
                <a:lnTo>
                  <a:pt x="1135583" y="317309"/>
                </a:lnTo>
                <a:lnTo>
                  <a:pt x="1133716" y="312331"/>
                </a:lnTo>
                <a:lnTo>
                  <a:pt x="1131265" y="311226"/>
                </a:lnTo>
                <a:lnTo>
                  <a:pt x="1078598" y="237134"/>
                </a:lnTo>
                <a:lnTo>
                  <a:pt x="1072654" y="236131"/>
                </a:lnTo>
                <a:lnTo>
                  <a:pt x="1064082" y="242227"/>
                </a:lnTo>
                <a:lnTo>
                  <a:pt x="1063078" y="248170"/>
                </a:lnTo>
                <a:lnTo>
                  <a:pt x="1096822" y="295656"/>
                </a:lnTo>
                <a:lnTo>
                  <a:pt x="443153" y="0"/>
                </a:lnTo>
                <a:lnTo>
                  <a:pt x="437515" y="2133"/>
                </a:lnTo>
                <a:lnTo>
                  <a:pt x="433171" y="11722"/>
                </a:lnTo>
                <a:lnTo>
                  <a:pt x="435305" y="17360"/>
                </a:lnTo>
                <a:lnTo>
                  <a:pt x="1088974" y="313004"/>
                </a:lnTo>
                <a:lnTo>
                  <a:pt x="1031036" y="319011"/>
                </a:lnTo>
                <a:lnTo>
                  <a:pt x="1027226" y="323697"/>
                </a:lnTo>
                <a:lnTo>
                  <a:pt x="1028319" y="334162"/>
                </a:lnTo>
                <a:lnTo>
                  <a:pt x="1032992" y="337959"/>
                </a:lnTo>
                <a:lnTo>
                  <a:pt x="1123416" y="328587"/>
                </a:lnTo>
                <a:lnTo>
                  <a:pt x="1125867" y="329692"/>
                </a:lnTo>
                <a:lnTo>
                  <a:pt x="1130833" y="327812"/>
                </a:lnTo>
                <a:lnTo>
                  <a:pt x="1142212" y="326631"/>
                </a:lnTo>
                <a:close/>
              </a:path>
              <a:path w="2586354" h="1377314">
                <a:moveTo>
                  <a:pt x="1155382" y="400075"/>
                </a:moveTo>
                <a:lnTo>
                  <a:pt x="1121016" y="415848"/>
                </a:lnTo>
                <a:lnTo>
                  <a:pt x="1087539" y="463511"/>
                </a:lnTo>
                <a:lnTo>
                  <a:pt x="1088580" y="469442"/>
                </a:lnTo>
                <a:lnTo>
                  <a:pt x="1097178" y="475500"/>
                </a:lnTo>
                <a:lnTo>
                  <a:pt x="1103122" y="474459"/>
                </a:lnTo>
                <a:lnTo>
                  <a:pt x="1155382" y="400075"/>
                </a:lnTo>
                <a:close/>
              </a:path>
              <a:path w="2586354" h="1377314">
                <a:moveTo>
                  <a:pt x="1166241" y="384606"/>
                </a:moveTo>
                <a:lnTo>
                  <a:pt x="1154849" y="383489"/>
                </a:lnTo>
                <a:lnTo>
                  <a:pt x="1149870" y="381647"/>
                </a:lnTo>
                <a:lnTo>
                  <a:pt x="1147432" y="382765"/>
                </a:lnTo>
                <a:lnTo>
                  <a:pt x="1056957" y="373888"/>
                </a:lnTo>
                <a:lnTo>
                  <a:pt x="1052296" y="377723"/>
                </a:lnTo>
                <a:lnTo>
                  <a:pt x="1051280" y="388188"/>
                </a:lnTo>
                <a:lnTo>
                  <a:pt x="1055103" y="392849"/>
                </a:lnTo>
                <a:lnTo>
                  <a:pt x="1113066" y="398538"/>
                </a:lnTo>
                <a:lnTo>
                  <a:pt x="2095" y="908481"/>
                </a:lnTo>
                <a:lnTo>
                  <a:pt x="0" y="914146"/>
                </a:lnTo>
                <a:lnTo>
                  <a:pt x="4381" y="923709"/>
                </a:lnTo>
                <a:lnTo>
                  <a:pt x="10045" y="925804"/>
                </a:lnTo>
                <a:lnTo>
                  <a:pt x="1121016" y="415848"/>
                </a:lnTo>
                <a:lnTo>
                  <a:pt x="1151242" y="401967"/>
                </a:lnTo>
                <a:lnTo>
                  <a:pt x="1155382" y="400075"/>
                </a:lnTo>
                <a:lnTo>
                  <a:pt x="1157820" y="398957"/>
                </a:lnTo>
                <a:lnTo>
                  <a:pt x="1159662" y="393966"/>
                </a:lnTo>
                <a:lnTo>
                  <a:pt x="1166241" y="384606"/>
                </a:lnTo>
                <a:close/>
              </a:path>
              <a:path w="2586354" h="1377314">
                <a:moveTo>
                  <a:pt x="1421231" y="326009"/>
                </a:moveTo>
                <a:lnTo>
                  <a:pt x="1417523" y="321246"/>
                </a:lnTo>
                <a:lnTo>
                  <a:pt x="1359725" y="314083"/>
                </a:lnTo>
                <a:lnTo>
                  <a:pt x="1324965" y="328968"/>
                </a:lnTo>
                <a:lnTo>
                  <a:pt x="1415173" y="340156"/>
                </a:lnTo>
                <a:lnTo>
                  <a:pt x="1419936" y="336448"/>
                </a:lnTo>
                <a:lnTo>
                  <a:pt x="1421231" y="326009"/>
                </a:lnTo>
                <a:close/>
              </a:path>
              <a:path w="2586354" h="1377314">
                <a:moveTo>
                  <a:pt x="1862836" y="93967"/>
                </a:moveTo>
                <a:lnTo>
                  <a:pt x="1858695" y="84302"/>
                </a:lnTo>
                <a:lnTo>
                  <a:pt x="1853095" y="82054"/>
                </a:lnTo>
                <a:lnTo>
                  <a:pt x="1352219" y="296570"/>
                </a:lnTo>
                <a:lnTo>
                  <a:pt x="1386916" y="249783"/>
                </a:lnTo>
                <a:lnTo>
                  <a:pt x="1386027" y="243814"/>
                </a:lnTo>
                <a:lnTo>
                  <a:pt x="1377581" y="237553"/>
                </a:lnTo>
                <a:lnTo>
                  <a:pt x="1371612" y="238429"/>
                </a:lnTo>
                <a:lnTo>
                  <a:pt x="1317459" y="311454"/>
                </a:lnTo>
                <a:lnTo>
                  <a:pt x="1314996" y="312508"/>
                </a:lnTo>
                <a:lnTo>
                  <a:pt x="1313027" y="317449"/>
                </a:lnTo>
                <a:lnTo>
                  <a:pt x="1306207" y="326631"/>
                </a:lnTo>
                <a:lnTo>
                  <a:pt x="1317561" y="328041"/>
                </a:lnTo>
                <a:lnTo>
                  <a:pt x="1322501" y="330022"/>
                </a:lnTo>
                <a:lnTo>
                  <a:pt x="1324965" y="328968"/>
                </a:lnTo>
                <a:lnTo>
                  <a:pt x="1334528" y="324866"/>
                </a:lnTo>
                <a:lnTo>
                  <a:pt x="1359725" y="314083"/>
                </a:lnTo>
                <a:lnTo>
                  <a:pt x="1860588" y="99568"/>
                </a:lnTo>
                <a:lnTo>
                  <a:pt x="1862836" y="93967"/>
                </a:lnTo>
                <a:close/>
              </a:path>
              <a:path w="2586354" h="1377314">
                <a:moveTo>
                  <a:pt x="1876069" y="1366329"/>
                </a:moveTo>
                <a:lnTo>
                  <a:pt x="1870163" y="1356537"/>
                </a:lnTo>
                <a:lnTo>
                  <a:pt x="1868665" y="1351432"/>
                </a:lnTo>
                <a:lnTo>
                  <a:pt x="1866315" y="1350137"/>
                </a:lnTo>
                <a:lnTo>
                  <a:pt x="1819376" y="1272298"/>
                </a:lnTo>
                <a:lnTo>
                  <a:pt x="1813521" y="1270838"/>
                </a:lnTo>
                <a:lnTo>
                  <a:pt x="1804504" y="1276273"/>
                </a:lnTo>
                <a:lnTo>
                  <a:pt x="1803057" y="1282128"/>
                </a:lnTo>
                <a:lnTo>
                  <a:pt x="1833130" y="1332014"/>
                </a:lnTo>
                <a:lnTo>
                  <a:pt x="1200137" y="986104"/>
                </a:lnTo>
                <a:lnTo>
                  <a:pt x="1194346" y="987793"/>
                </a:lnTo>
                <a:lnTo>
                  <a:pt x="1189304" y="997026"/>
                </a:lnTo>
                <a:lnTo>
                  <a:pt x="1191006" y="1002817"/>
                </a:lnTo>
                <a:lnTo>
                  <a:pt x="1823999" y="1348727"/>
                </a:lnTo>
                <a:lnTo>
                  <a:pt x="1765782" y="1350352"/>
                </a:lnTo>
                <a:lnTo>
                  <a:pt x="1761629" y="1354734"/>
                </a:lnTo>
                <a:lnTo>
                  <a:pt x="1761921" y="1365250"/>
                </a:lnTo>
                <a:lnTo>
                  <a:pt x="1766303" y="1369402"/>
                </a:lnTo>
                <a:lnTo>
                  <a:pt x="1857171" y="1366862"/>
                </a:lnTo>
                <a:lnTo>
                  <a:pt x="1859534" y="1368145"/>
                </a:lnTo>
                <a:lnTo>
                  <a:pt x="1864639" y="1366647"/>
                </a:lnTo>
                <a:lnTo>
                  <a:pt x="1876069" y="1366329"/>
                </a:lnTo>
                <a:close/>
              </a:path>
              <a:path w="2586354" h="1377314">
                <a:moveTo>
                  <a:pt x="2575420" y="914920"/>
                </a:moveTo>
                <a:lnTo>
                  <a:pt x="2564079" y="916406"/>
                </a:lnTo>
                <a:lnTo>
                  <a:pt x="2558808" y="915733"/>
                </a:lnTo>
                <a:lnTo>
                  <a:pt x="2556675" y="917384"/>
                </a:lnTo>
                <a:lnTo>
                  <a:pt x="2466556" y="929208"/>
                </a:lnTo>
                <a:lnTo>
                  <a:pt x="2462873" y="933983"/>
                </a:lnTo>
                <a:lnTo>
                  <a:pt x="2464244" y="944422"/>
                </a:lnTo>
                <a:lnTo>
                  <a:pt x="2469032" y="948093"/>
                </a:lnTo>
                <a:lnTo>
                  <a:pt x="2526779" y="940523"/>
                </a:lnTo>
                <a:lnTo>
                  <a:pt x="1982063" y="1361998"/>
                </a:lnTo>
                <a:lnTo>
                  <a:pt x="1981301" y="1367980"/>
                </a:lnTo>
                <a:lnTo>
                  <a:pt x="1987740" y="1376299"/>
                </a:lnTo>
                <a:lnTo>
                  <a:pt x="1993722" y="1377061"/>
                </a:lnTo>
                <a:lnTo>
                  <a:pt x="2538438" y="955586"/>
                </a:lnTo>
                <a:lnTo>
                  <a:pt x="2516606" y="1009586"/>
                </a:lnTo>
                <a:lnTo>
                  <a:pt x="2518956" y="1015136"/>
                </a:lnTo>
                <a:lnTo>
                  <a:pt x="2528709" y="1019073"/>
                </a:lnTo>
                <a:lnTo>
                  <a:pt x="2534272" y="1016723"/>
                </a:lnTo>
                <a:lnTo>
                  <a:pt x="2568333" y="932446"/>
                </a:lnTo>
                <a:lnTo>
                  <a:pt x="2570467" y="930808"/>
                </a:lnTo>
                <a:lnTo>
                  <a:pt x="2571140" y="925537"/>
                </a:lnTo>
                <a:lnTo>
                  <a:pt x="2575420" y="914920"/>
                </a:lnTo>
                <a:close/>
              </a:path>
              <a:path w="2586354" h="1377314">
                <a:moveTo>
                  <a:pt x="2586037" y="796709"/>
                </a:moveTo>
                <a:lnTo>
                  <a:pt x="2010511" y="127673"/>
                </a:lnTo>
                <a:lnTo>
                  <a:pt x="2065578" y="146672"/>
                </a:lnTo>
                <a:lnTo>
                  <a:pt x="2071001" y="144043"/>
                </a:lnTo>
                <a:lnTo>
                  <a:pt x="2074430" y="134099"/>
                </a:lnTo>
                <a:lnTo>
                  <a:pt x="2071789" y="128676"/>
                </a:lnTo>
                <a:lnTo>
                  <a:pt x="1985860" y="99009"/>
                </a:lnTo>
                <a:lnTo>
                  <a:pt x="1984108" y="96977"/>
                </a:lnTo>
                <a:lnTo>
                  <a:pt x="1978812" y="96583"/>
                </a:lnTo>
                <a:lnTo>
                  <a:pt x="1978660" y="96532"/>
                </a:lnTo>
                <a:lnTo>
                  <a:pt x="1967992" y="92849"/>
                </a:lnTo>
                <a:lnTo>
                  <a:pt x="1970062" y="104101"/>
                </a:lnTo>
                <a:lnTo>
                  <a:pt x="1969668" y="109397"/>
                </a:lnTo>
                <a:lnTo>
                  <a:pt x="1971421" y="111442"/>
                </a:lnTo>
                <a:lnTo>
                  <a:pt x="1987905" y="200837"/>
                </a:lnTo>
                <a:lnTo>
                  <a:pt x="1992871" y="204254"/>
                </a:lnTo>
                <a:lnTo>
                  <a:pt x="2003221" y="202349"/>
                </a:lnTo>
                <a:lnTo>
                  <a:pt x="2006638" y="197383"/>
                </a:lnTo>
                <a:lnTo>
                  <a:pt x="1996071" y="140106"/>
                </a:lnTo>
                <a:lnTo>
                  <a:pt x="2571597" y="809129"/>
                </a:lnTo>
                <a:lnTo>
                  <a:pt x="2577617" y="809586"/>
                </a:lnTo>
                <a:lnTo>
                  <a:pt x="2585593" y="802728"/>
                </a:lnTo>
                <a:lnTo>
                  <a:pt x="2586037" y="796709"/>
                </a:lnTo>
                <a:close/>
              </a:path>
            </a:pathLst>
          </a:custGeom>
          <a:solidFill>
            <a:srgbClr val="000000"/>
          </a:solidFill>
        </p:spPr>
        <p:txBody>
          <a:bodyPr wrap="square" lIns="0" tIns="0" rIns="0" bIns="0" rtlCol="0"/>
          <a:lstStyle/>
          <a:p>
            <a:endParaRPr sz="1600"/>
          </a:p>
        </p:txBody>
      </p:sp>
      <p:sp>
        <p:nvSpPr>
          <p:cNvPr id="17" name="object 17"/>
          <p:cNvSpPr txBox="1"/>
          <p:nvPr/>
        </p:nvSpPr>
        <p:spPr>
          <a:xfrm>
            <a:off x="6807752" y="4284247"/>
            <a:ext cx="118110" cy="182101"/>
          </a:xfrm>
          <a:prstGeom prst="rect">
            <a:avLst/>
          </a:prstGeom>
        </p:spPr>
        <p:txBody>
          <a:bodyPr vert="horz" wrap="square" lIns="0" tIns="12700" rIns="0" bIns="0" rtlCol="0">
            <a:spAutoFit/>
          </a:bodyPr>
          <a:lstStyle/>
          <a:p>
            <a:pPr marL="12700">
              <a:spcBef>
                <a:spcPts val="100"/>
              </a:spcBef>
            </a:pPr>
            <a:r>
              <a:rPr sz="1100" b="1" dirty="0">
                <a:cs typeface="Calibri"/>
              </a:rPr>
              <a:t>A</a:t>
            </a:r>
            <a:endParaRPr sz="1100">
              <a:cs typeface="Calibri"/>
            </a:endParaRPr>
          </a:p>
        </p:txBody>
      </p:sp>
      <p:sp>
        <p:nvSpPr>
          <p:cNvPr id="18" name="object 18"/>
          <p:cNvSpPr txBox="1"/>
          <p:nvPr/>
        </p:nvSpPr>
        <p:spPr>
          <a:xfrm>
            <a:off x="7790136" y="4134896"/>
            <a:ext cx="122555" cy="182101"/>
          </a:xfrm>
          <a:prstGeom prst="rect">
            <a:avLst/>
          </a:prstGeom>
        </p:spPr>
        <p:txBody>
          <a:bodyPr vert="horz" wrap="square" lIns="0" tIns="12700" rIns="0" bIns="0" rtlCol="0">
            <a:spAutoFit/>
          </a:bodyPr>
          <a:lstStyle/>
          <a:p>
            <a:pPr marL="12700">
              <a:spcBef>
                <a:spcPts val="100"/>
              </a:spcBef>
            </a:pPr>
            <a:r>
              <a:rPr sz="1100" b="1" dirty="0">
                <a:cs typeface="Calibri"/>
              </a:rPr>
              <a:t>G</a:t>
            </a:r>
            <a:endParaRPr sz="1100">
              <a:cs typeface="Calibri"/>
            </a:endParaRPr>
          </a:p>
        </p:txBody>
      </p:sp>
      <p:sp>
        <p:nvSpPr>
          <p:cNvPr id="19" name="object 19"/>
          <p:cNvSpPr txBox="1"/>
          <p:nvPr/>
        </p:nvSpPr>
        <p:spPr>
          <a:xfrm>
            <a:off x="8998525" y="4628671"/>
            <a:ext cx="95885" cy="182101"/>
          </a:xfrm>
          <a:prstGeom prst="rect">
            <a:avLst/>
          </a:prstGeom>
        </p:spPr>
        <p:txBody>
          <a:bodyPr vert="horz" wrap="square" lIns="0" tIns="12700" rIns="0" bIns="0" rtlCol="0">
            <a:spAutoFit/>
          </a:bodyPr>
          <a:lstStyle/>
          <a:p>
            <a:pPr marL="12700">
              <a:spcBef>
                <a:spcPts val="100"/>
              </a:spcBef>
            </a:pPr>
            <a:r>
              <a:rPr sz="1100" b="1" dirty="0">
                <a:cs typeface="Calibri"/>
              </a:rPr>
              <a:t>F</a:t>
            </a:r>
            <a:endParaRPr sz="1100">
              <a:cs typeface="Calibri"/>
            </a:endParaRPr>
          </a:p>
        </p:txBody>
      </p:sp>
      <p:sp>
        <p:nvSpPr>
          <p:cNvPr id="20" name="object 20"/>
          <p:cNvSpPr txBox="1"/>
          <p:nvPr/>
        </p:nvSpPr>
        <p:spPr>
          <a:xfrm>
            <a:off x="6280785" y="1540032"/>
            <a:ext cx="2456180" cy="1923604"/>
          </a:xfrm>
          <a:prstGeom prst="rect">
            <a:avLst/>
          </a:prstGeom>
        </p:spPr>
        <p:txBody>
          <a:bodyPr vert="horz" wrap="square" lIns="0" tIns="12700" rIns="0" bIns="0" rtlCol="0">
            <a:spAutoFit/>
          </a:bodyPr>
          <a:lstStyle/>
          <a:p>
            <a:pPr marL="12700">
              <a:spcBef>
                <a:spcPts val="100"/>
              </a:spcBef>
            </a:pPr>
            <a:r>
              <a:rPr sz="2800" b="1" spc="-15" dirty="0">
                <a:solidFill>
                  <a:srgbClr val="D60093"/>
                </a:solidFill>
                <a:cs typeface="Calibri"/>
              </a:rPr>
              <a:t>Directed</a:t>
            </a:r>
            <a:endParaRPr sz="2800" dirty="0">
              <a:cs typeface="Calibri"/>
            </a:endParaRPr>
          </a:p>
          <a:p>
            <a:pPr marL="332105" marR="5080" indent="-320040">
              <a:lnSpc>
                <a:spcPts val="3290"/>
              </a:lnSpc>
              <a:spcBef>
                <a:spcPts val="229"/>
              </a:spcBef>
              <a:buClr>
                <a:srgbClr val="F0AD00"/>
              </a:buClr>
              <a:buSzPct val="78571"/>
              <a:buFont typeface="Wingdings 2"/>
              <a:buChar char=""/>
              <a:tabLst>
                <a:tab pos="332105" algn="l"/>
                <a:tab pos="332740" algn="l"/>
              </a:tabLst>
            </a:pPr>
            <a:r>
              <a:rPr sz="2400" b="1" spc="-10" dirty="0">
                <a:cs typeface="Calibri"/>
              </a:rPr>
              <a:t>Links: </a:t>
            </a:r>
            <a:r>
              <a:rPr sz="2400" spc="-15" dirty="0">
                <a:cs typeface="Calibri"/>
              </a:rPr>
              <a:t>directed </a:t>
            </a:r>
            <a:r>
              <a:rPr sz="2400" spc="-625" dirty="0">
                <a:cs typeface="Calibri"/>
              </a:rPr>
              <a:t> </a:t>
            </a:r>
            <a:r>
              <a:rPr sz="2400" spc="-10" dirty="0">
                <a:cs typeface="Calibri"/>
              </a:rPr>
              <a:t>(arcs)</a:t>
            </a:r>
            <a:endParaRPr sz="2400" dirty="0">
              <a:cs typeface="Calibri"/>
            </a:endParaRPr>
          </a:p>
          <a:p>
            <a:pPr marL="817244">
              <a:spcBef>
                <a:spcPts val="1930"/>
              </a:spcBef>
            </a:pPr>
            <a:r>
              <a:rPr sz="1100" b="1" dirty="0">
                <a:cs typeface="Calibri"/>
              </a:rPr>
              <a:t>B</a:t>
            </a:r>
            <a:endParaRPr sz="1100" dirty="0">
              <a:cs typeface="Calibri"/>
            </a:endParaRPr>
          </a:p>
          <a:p>
            <a:pPr marL="1831339">
              <a:spcBef>
                <a:spcPts val="219"/>
              </a:spcBef>
            </a:pPr>
            <a:r>
              <a:rPr sz="1100" b="1" dirty="0">
                <a:cs typeface="Calibri"/>
              </a:rPr>
              <a:t>C</a:t>
            </a:r>
            <a:endParaRPr sz="1100" dirty="0">
              <a:cs typeface="Calibri"/>
            </a:endParaRPr>
          </a:p>
        </p:txBody>
      </p:sp>
      <p:sp>
        <p:nvSpPr>
          <p:cNvPr id="21" name="object 21"/>
          <p:cNvSpPr txBox="1"/>
          <p:nvPr/>
        </p:nvSpPr>
        <p:spPr>
          <a:xfrm>
            <a:off x="8786569" y="3055903"/>
            <a:ext cx="121920" cy="182101"/>
          </a:xfrm>
          <a:prstGeom prst="rect">
            <a:avLst/>
          </a:prstGeom>
        </p:spPr>
        <p:txBody>
          <a:bodyPr vert="horz" wrap="square" lIns="0" tIns="12700" rIns="0" bIns="0" rtlCol="0">
            <a:spAutoFit/>
          </a:bodyPr>
          <a:lstStyle/>
          <a:p>
            <a:pPr marL="12700">
              <a:spcBef>
                <a:spcPts val="100"/>
              </a:spcBef>
            </a:pPr>
            <a:r>
              <a:rPr sz="1100" b="1" dirty="0">
                <a:cs typeface="Calibri"/>
              </a:rPr>
              <a:t>D</a:t>
            </a:r>
            <a:endParaRPr sz="1100">
              <a:cs typeface="Calibri"/>
            </a:endParaRPr>
          </a:p>
        </p:txBody>
      </p:sp>
      <p:sp>
        <p:nvSpPr>
          <p:cNvPr id="22" name="object 22"/>
          <p:cNvSpPr txBox="1"/>
          <p:nvPr/>
        </p:nvSpPr>
        <p:spPr>
          <a:xfrm>
            <a:off x="9292468" y="4028215"/>
            <a:ext cx="100330" cy="182101"/>
          </a:xfrm>
          <a:prstGeom prst="rect">
            <a:avLst/>
          </a:prstGeom>
        </p:spPr>
        <p:txBody>
          <a:bodyPr vert="horz" wrap="square" lIns="0" tIns="12700" rIns="0" bIns="0" rtlCol="0">
            <a:spAutoFit/>
          </a:bodyPr>
          <a:lstStyle/>
          <a:p>
            <a:pPr marL="12700">
              <a:spcBef>
                <a:spcPts val="100"/>
              </a:spcBef>
            </a:pPr>
            <a:r>
              <a:rPr sz="1100" b="1" dirty="0">
                <a:cs typeface="Calibri"/>
              </a:rPr>
              <a:t>E</a:t>
            </a:r>
            <a:endParaRPr sz="1100">
              <a:cs typeface="Calibri"/>
            </a:endParaRPr>
          </a:p>
        </p:txBody>
      </p:sp>
      <p:grpSp>
        <p:nvGrpSpPr>
          <p:cNvPr id="23" name="object 23"/>
          <p:cNvGrpSpPr/>
          <p:nvPr/>
        </p:nvGrpSpPr>
        <p:grpSpPr>
          <a:xfrm>
            <a:off x="6772361" y="3180513"/>
            <a:ext cx="2875280" cy="1642110"/>
            <a:chOff x="5300685" y="3141621"/>
            <a:chExt cx="2875280" cy="1642110"/>
          </a:xfrm>
        </p:grpSpPr>
        <p:pic>
          <p:nvPicPr>
            <p:cNvPr id="24" name="object 24"/>
            <p:cNvPicPr/>
            <p:nvPr/>
          </p:nvPicPr>
          <p:blipFill>
            <a:blip r:embed="rId3" cstate="print"/>
            <a:stretch>
              <a:fillRect/>
            </a:stretch>
          </p:blipFill>
          <p:spPr>
            <a:xfrm>
              <a:off x="6596085" y="3515399"/>
              <a:ext cx="170419" cy="170419"/>
            </a:xfrm>
            <a:prstGeom prst="rect">
              <a:avLst/>
            </a:prstGeom>
          </p:spPr>
        </p:pic>
        <p:pic>
          <p:nvPicPr>
            <p:cNvPr id="25" name="object 25"/>
            <p:cNvPicPr/>
            <p:nvPr/>
          </p:nvPicPr>
          <p:blipFill>
            <a:blip r:embed="rId4" cstate="print"/>
            <a:stretch>
              <a:fillRect/>
            </a:stretch>
          </p:blipFill>
          <p:spPr>
            <a:xfrm>
              <a:off x="7281885" y="3223656"/>
              <a:ext cx="170419" cy="170419"/>
            </a:xfrm>
            <a:prstGeom prst="rect">
              <a:avLst/>
            </a:prstGeom>
          </p:spPr>
        </p:pic>
        <p:pic>
          <p:nvPicPr>
            <p:cNvPr id="26" name="object 26"/>
            <p:cNvPicPr/>
            <p:nvPr/>
          </p:nvPicPr>
          <p:blipFill>
            <a:blip r:embed="rId3" cstate="print"/>
            <a:stretch>
              <a:fillRect/>
            </a:stretch>
          </p:blipFill>
          <p:spPr>
            <a:xfrm>
              <a:off x="8005269" y="4045723"/>
              <a:ext cx="170419" cy="170419"/>
            </a:xfrm>
            <a:prstGeom prst="rect">
              <a:avLst/>
            </a:prstGeom>
          </p:spPr>
        </p:pic>
        <p:pic>
          <p:nvPicPr>
            <p:cNvPr id="27" name="object 27"/>
            <p:cNvPicPr/>
            <p:nvPr/>
          </p:nvPicPr>
          <p:blipFill>
            <a:blip r:embed="rId5" cstate="print"/>
            <a:stretch>
              <a:fillRect/>
            </a:stretch>
          </p:blipFill>
          <p:spPr>
            <a:xfrm>
              <a:off x="7305913" y="4613095"/>
              <a:ext cx="170419" cy="170419"/>
            </a:xfrm>
            <a:prstGeom prst="rect">
              <a:avLst/>
            </a:prstGeom>
          </p:spPr>
        </p:pic>
        <p:pic>
          <p:nvPicPr>
            <p:cNvPr id="28" name="object 28"/>
            <p:cNvPicPr/>
            <p:nvPr/>
          </p:nvPicPr>
          <p:blipFill>
            <a:blip r:embed="rId6" cstate="print"/>
            <a:stretch>
              <a:fillRect/>
            </a:stretch>
          </p:blipFill>
          <p:spPr>
            <a:xfrm>
              <a:off x="6514049" y="4127756"/>
              <a:ext cx="170419" cy="170419"/>
            </a:xfrm>
            <a:prstGeom prst="rect">
              <a:avLst/>
            </a:prstGeom>
          </p:spPr>
        </p:pic>
        <p:sp>
          <p:nvSpPr>
            <p:cNvPr id="29" name="object 29"/>
            <p:cNvSpPr/>
            <p:nvPr/>
          </p:nvSpPr>
          <p:spPr>
            <a:xfrm>
              <a:off x="5386692" y="3289947"/>
              <a:ext cx="437515" cy="841375"/>
            </a:xfrm>
            <a:custGeom>
              <a:avLst/>
              <a:gdLst/>
              <a:ahLst/>
              <a:cxnLst/>
              <a:rect l="l" t="t" r="r" b="b"/>
              <a:pathLst>
                <a:path w="437514" h="841375">
                  <a:moveTo>
                    <a:pt x="401459" y="0"/>
                  </a:moveTo>
                  <a:lnTo>
                    <a:pt x="390601" y="3479"/>
                  </a:lnTo>
                  <a:lnTo>
                    <a:pt x="385203" y="3784"/>
                  </a:lnTo>
                  <a:lnTo>
                    <a:pt x="383438" y="5765"/>
                  </a:lnTo>
                  <a:lnTo>
                    <a:pt x="296887" y="33477"/>
                  </a:lnTo>
                  <a:lnTo>
                    <a:pt x="294119" y="38836"/>
                  </a:lnTo>
                  <a:lnTo>
                    <a:pt x="297332" y="48856"/>
                  </a:lnTo>
                  <a:lnTo>
                    <a:pt x="302691" y="51625"/>
                  </a:lnTo>
                  <a:lnTo>
                    <a:pt x="359092" y="33566"/>
                  </a:lnTo>
                  <a:lnTo>
                    <a:pt x="353834" y="39649"/>
                  </a:lnTo>
                  <a:lnTo>
                    <a:pt x="321335" y="78460"/>
                  </a:lnTo>
                  <a:lnTo>
                    <a:pt x="284200" y="125018"/>
                  </a:lnTo>
                  <a:lnTo>
                    <a:pt x="226542" y="203809"/>
                  </a:lnTo>
                  <a:lnTo>
                    <a:pt x="191325" y="258597"/>
                  </a:lnTo>
                  <a:lnTo>
                    <a:pt x="162280" y="312318"/>
                  </a:lnTo>
                  <a:lnTo>
                    <a:pt x="138468" y="366128"/>
                  </a:lnTo>
                  <a:lnTo>
                    <a:pt x="116128" y="423710"/>
                  </a:lnTo>
                  <a:lnTo>
                    <a:pt x="95072" y="484543"/>
                  </a:lnTo>
                  <a:lnTo>
                    <a:pt x="75057" y="548055"/>
                  </a:lnTo>
                  <a:lnTo>
                    <a:pt x="55892" y="613727"/>
                  </a:lnTo>
                  <a:lnTo>
                    <a:pt x="37338" y="681024"/>
                  </a:lnTo>
                  <a:lnTo>
                    <a:pt x="0" y="823239"/>
                  </a:lnTo>
                  <a:lnTo>
                    <a:pt x="3035" y="828446"/>
                  </a:lnTo>
                  <a:lnTo>
                    <a:pt x="13220" y="831126"/>
                  </a:lnTo>
                  <a:lnTo>
                    <a:pt x="18427" y="828078"/>
                  </a:lnTo>
                  <a:lnTo>
                    <a:pt x="55765" y="685863"/>
                  </a:lnTo>
                  <a:lnTo>
                    <a:pt x="74256" y="618782"/>
                  </a:lnTo>
                  <a:lnTo>
                    <a:pt x="93345" y="553389"/>
                  </a:lnTo>
                  <a:lnTo>
                    <a:pt x="113245" y="490258"/>
                  </a:lnTo>
                  <a:lnTo>
                    <a:pt x="134137" y="429945"/>
                  </a:lnTo>
                  <a:lnTo>
                    <a:pt x="156222" y="373011"/>
                  </a:lnTo>
                  <a:lnTo>
                    <a:pt x="179692" y="320027"/>
                  </a:lnTo>
                  <a:lnTo>
                    <a:pt x="207860" y="268046"/>
                  </a:lnTo>
                  <a:lnTo>
                    <a:pt x="242417" y="214350"/>
                  </a:lnTo>
                  <a:lnTo>
                    <a:pt x="280263" y="161594"/>
                  </a:lnTo>
                  <a:lnTo>
                    <a:pt x="318122" y="112712"/>
                  </a:lnTo>
                  <a:lnTo>
                    <a:pt x="353021" y="70078"/>
                  </a:lnTo>
                  <a:lnTo>
                    <a:pt x="372110" y="47650"/>
                  </a:lnTo>
                  <a:lnTo>
                    <a:pt x="360476" y="103632"/>
                  </a:lnTo>
                  <a:lnTo>
                    <a:pt x="363778" y="108673"/>
                  </a:lnTo>
                  <a:lnTo>
                    <a:pt x="374078" y="110820"/>
                  </a:lnTo>
                  <a:lnTo>
                    <a:pt x="379133" y="107505"/>
                  </a:lnTo>
                  <a:lnTo>
                    <a:pt x="397624" y="18491"/>
                  </a:lnTo>
                  <a:lnTo>
                    <a:pt x="399427" y="16459"/>
                  </a:lnTo>
                  <a:lnTo>
                    <a:pt x="399122" y="11239"/>
                  </a:lnTo>
                  <a:lnTo>
                    <a:pt x="400748" y="3441"/>
                  </a:lnTo>
                  <a:lnTo>
                    <a:pt x="401459" y="0"/>
                  </a:lnTo>
                  <a:close/>
                </a:path>
                <a:path w="437514" h="841375">
                  <a:moveTo>
                    <a:pt x="437464" y="11099"/>
                  </a:moveTo>
                  <a:lnTo>
                    <a:pt x="433349" y="6705"/>
                  </a:lnTo>
                  <a:lnTo>
                    <a:pt x="422833" y="6362"/>
                  </a:lnTo>
                  <a:lnTo>
                    <a:pt x="418426" y="10490"/>
                  </a:lnTo>
                  <a:lnTo>
                    <a:pt x="416013" y="85026"/>
                  </a:lnTo>
                  <a:lnTo>
                    <a:pt x="413181" y="152450"/>
                  </a:lnTo>
                  <a:lnTo>
                    <a:pt x="409092" y="219316"/>
                  </a:lnTo>
                  <a:lnTo>
                    <a:pt x="403136" y="284467"/>
                  </a:lnTo>
                  <a:lnTo>
                    <a:pt x="394703" y="347370"/>
                  </a:lnTo>
                  <a:lnTo>
                    <a:pt x="383171" y="407441"/>
                  </a:lnTo>
                  <a:lnTo>
                    <a:pt x="368007" y="463956"/>
                  </a:lnTo>
                  <a:lnTo>
                    <a:pt x="348564" y="516712"/>
                  </a:lnTo>
                  <a:lnTo>
                    <a:pt x="320090" y="568579"/>
                  </a:lnTo>
                  <a:lnTo>
                    <a:pt x="280581" y="622541"/>
                  </a:lnTo>
                  <a:lnTo>
                    <a:pt x="234505" y="675792"/>
                  </a:lnTo>
                  <a:lnTo>
                    <a:pt x="186499" y="725474"/>
                  </a:lnTo>
                  <a:lnTo>
                    <a:pt x="141198" y="768807"/>
                  </a:lnTo>
                  <a:lnTo>
                    <a:pt x="109194" y="797737"/>
                  </a:lnTo>
                  <a:lnTo>
                    <a:pt x="128447" y="744118"/>
                  </a:lnTo>
                  <a:lnTo>
                    <a:pt x="125882" y="738657"/>
                  </a:lnTo>
                  <a:lnTo>
                    <a:pt x="115976" y="735101"/>
                  </a:lnTo>
                  <a:lnTo>
                    <a:pt x="110515" y="737679"/>
                  </a:lnTo>
                  <a:lnTo>
                    <a:pt x="79781" y="823264"/>
                  </a:lnTo>
                  <a:lnTo>
                    <a:pt x="77711" y="825030"/>
                  </a:lnTo>
                  <a:lnTo>
                    <a:pt x="77292" y="830186"/>
                  </a:lnTo>
                  <a:lnTo>
                    <a:pt x="73406" y="841019"/>
                  </a:lnTo>
                  <a:lnTo>
                    <a:pt x="84620" y="839101"/>
                  </a:lnTo>
                  <a:lnTo>
                    <a:pt x="90055" y="839533"/>
                  </a:lnTo>
                  <a:lnTo>
                    <a:pt x="92075" y="837819"/>
                  </a:lnTo>
                  <a:lnTo>
                    <a:pt x="181635" y="822464"/>
                  </a:lnTo>
                  <a:lnTo>
                    <a:pt x="185115" y="817537"/>
                  </a:lnTo>
                  <a:lnTo>
                    <a:pt x="183337" y="807161"/>
                  </a:lnTo>
                  <a:lnTo>
                    <a:pt x="178409" y="803681"/>
                  </a:lnTo>
                  <a:lnTo>
                    <a:pt x="119888" y="813714"/>
                  </a:lnTo>
                  <a:lnTo>
                    <a:pt x="133819" y="801319"/>
                  </a:lnTo>
                  <a:lnTo>
                    <a:pt x="176504" y="761758"/>
                  </a:lnTo>
                  <a:lnTo>
                    <a:pt x="224307" y="714336"/>
                  </a:lnTo>
                  <a:lnTo>
                    <a:pt x="272681" y="661657"/>
                  </a:lnTo>
                  <a:lnTo>
                    <a:pt x="317106" y="606310"/>
                  </a:lnTo>
                  <a:lnTo>
                    <a:pt x="353034" y="550697"/>
                  </a:lnTo>
                  <a:lnTo>
                    <a:pt x="376885" y="496989"/>
                  </a:lnTo>
                  <a:lnTo>
                    <a:pt x="394601" y="440639"/>
                  </a:lnTo>
                  <a:lnTo>
                    <a:pt x="413575" y="349897"/>
                  </a:lnTo>
                  <a:lnTo>
                    <a:pt x="422109" y="286207"/>
                  </a:lnTo>
                  <a:lnTo>
                    <a:pt x="428104" y="220484"/>
                  </a:lnTo>
                  <a:lnTo>
                    <a:pt x="432219" y="153250"/>
                  </a:lnTo>
                  <a:lnTo>
                    <a:pt x="435089" y="84416"/>
                  </a:lnTo>
                  <a:lnTo>
                    <a:pt x="437464" y="11099"/>
                  </a:lnTo>
                  <a:close/>
                </a:path>
              </a:pathLst>
            </a:custGeom>
            <a:solidFill>
              <a:srgbClr val="000000"/>
            </a:solidFill>
          </p:spPr>
          <p:txBody>
            <a:bodyPr wrap="square" lIns="0" tIns="0" rIns="0" bIns="0" rtlCol="0"/>
            <a:lstStyle/>
            <a:p>
              <a:endParaRPr sz="1600"/>
            </a:p>
          </p:txBody>
        </p:sp>
        <p:pic>
          <p:nvPicPr>
            <p:cNvPr id="30" name="object 30"/>
            <p:cNvPicPr/>
            <p:nvPr/>
          </p:nvPicPr>
          <p:blipFill>
            <a:blip r:embed="rId5" cstate="print"/>
            <a:stretch>
              <a:fillRect/>
            </a:stretch>
          </p:blipFill>
          <p:spPr>
            <a:xfrm>
              <a:off x="5757885" y="3141621"/>
              <a:ext cx="170419" cy="170419"/>
            </a:xfrm>
            <a:prstGeom prst="rect">
              <a:avLst/>
            </a:prstGeom>
          </p:spPr>
        </p:pic>
        <p:pic>
          <p:nvPicPr>
            <p:cNvPr id="31" name="object 31"/>
            <p:cNvPicPr/>
            <p:nvPr/>
          </p:nvPicPr>
          <p:blipFill>
            <a:blip r:embed="rId5" cstate="print"/>
            <a:stretch>
              <a:fillRect/>
            </a:stretch>
          </p:blipFill>
          <p:spPr>
            <a:xfrm>
              <a:off x="5300685" y="4103729"/>
              <a:ext cx="170419" cy="170419"/>
            </a:xfrm>
            <a:prstGeom prst="rect">
              <a:avLst/>
            </a:prstGeom>
          </p:spPr>
        </p:pic>
      </p:grpSp>
      <p:sp>
        <p:nvSpPr>
          <p:cNvPr id="34" name="object 20">
            <a:extLst>
              <a:ext uri="{FF2B5EF4-FFF2-40B4-BE49-F238E27FC236}">
                <a16:creationId xmlns:a16="http://schemas.microsoft.com/office/drawing/2014/main" id="{F86A4FA2-628A-43E2-67CD-264C8346F728}"/>
              </a:ext>
            </a:extLst>
          </p:cNvPr>
          <p:cNvSpPr txBox="1"/>
          <p:nvPr/>
        </p:nvSpPr>
        <p:spPr>
          <a:xfrm>
            <a:off x="1423856" y="1540032"/>
            <a:ext cx="2456180" cy="654025"/>
          </a:xfrm>
          <a:prstGeom prst="rect">
            <a:avLst/>
          </a:prstGeom>
        </p:spPr>
        <p:txBody>
          <a:bodyPr vert="horz" wrap="square" lIns="0" tIns="12700" rIns="0" bIns="0" rtlCol="0">
            <a:spAutoFit/>
          </a:bodyPr>
          <a:lstStyle/>
          <a:p>
            <a:pPr marL="12700">
              <a:spcBef>
                <a:spcPts val="100"/>
              </a:spcBef>
            </a:pPr>
            <a:r>
              <a:rPr lang="en-US" sz="2800" b="1" spc="-15" dirty="0">
                <a:solidFill>
                  <a:srgbClr val="D60093"/>
                </a:solidFill>
                <a:cs typeface="Calibri"/>
              </a:rPr>
              <a:t>Und</a:t>
            </a:r>
            <a:r>
              <a:rPr sz="2800" b="1" spc="-15" dirty="0">
                <a:solidFill>
                  <a:srgbClr val="D60093"/>
                </a:solidFill>
                <a:cs typeface="Calibri"/>
              </a:rPr>
              <a:t>irected</a:t>
            </a:r>
            <a:endParaRPr sz="1100" dirty="0">
              <a:cs typeface="Calibri"/>
            </a:endParaRPr>
          </a:p>
          <a:p>
            <a:pPr marL="1831339">
              <a:spcBef>
                <a:spcPts val="219"/>
              </a:spcBef>
            </a:pPr>
            <a:endParaRPr sz="1100" dirty="0">
              <a:cs typeface="Calibri"/>
            </a:endParaRPr>
          </a:p>
        </p:txBody>
      </p:sp>
      <p:sp>
        <p:nvSpPr>
          <p:cNvPr id="2" name="Slide Number Placeholder 1">
            <a:extLst>
              <a:ext uri="{FF2B5EF4-FFF2-40B4-BE49-F238E27FC236}">
                <a16:creationId xmlns:a16="http://schemas.microsoft.com/office/drawing/2014/main" id="{C3147FA0-9FDA-72F0-4D1B-FCD05D836AE5}"/>
              </a:ext>
            </a:extLst>
          </p:cNvPr>
          <p:cNvSpPr>
            <a:spLocks noGrp="1"/>
          </p:cNvSpPr>
          <p:nvPr>
            <p:ph type="sldNum" sz="quarter" idx="11"/>
          </p:nvPr>
        </p:nvSpPr>
        <p:spPr/>
        <p:txBody>
          <a:bodyPr/>
          <a:lstStyle/>
          <a:p>
            <a:fld id="{009375D7-070A-4959-9224-FB5E66F2B1B3}" type="slidenum">
              <a:rPr lang="en-AU" smtClean="0"/>
              <a:pPr/>
              <a:t>34</a:t>
            </a:fld>
            <a:endParaRPr lang="en-AU" dirty="0"/>
          </a:p>
        </p:txBody>
      </p:sp>
      <p:sp>
        <p:nvSpPr>
          <p:cNvPr id="32" name="Footer Placeholder 31">
            <a:extLst>
              <a:ext uri="{FF2B5EF4-FFF2-40B4-BE49-F238E27FC236}">
                <a16:creationId xmlns:a16="http://schemas.microsoft.com/office/drawing/2014/main" id="{6C648F9E-1172-103E-5216-68E1CE896BF8}"/>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2641030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83450" y="1889150"/>
            <a:ext cx="360163" cy="1431925"/>
          </a:xfrm>
          <a:prstGeom prst="rect">
            <a:avLst/>
          </a:prstGeom>
        </p:spPr>
        <p:txBody>
          <a:bodyPr vert="vert270" wrap="square" lIns="0" tIns="0" rIns="0" bIns="0" rtlCol="0">
            <a:spAutoFit/>
          </a:bodyPr>
          <a:lstStyle/>
          <a:p>
            <a:pPr marL="12700">
              <a:lnSpc>
                <a:spcPts val="2865"/>
              </a:lnSpc>
            </a:pPr>
            <a:r>
              <a:rPr sz="2400" b="1" spc="-10" dirty="0">
                <a:solidFill>
                  <a:srgbClr val="D60093"/>
                </a:solidFill>
                <a:latin typeface="Calibri"/>
                <a:cs typeface="Calibri"/>
              </a:rPr>
              <a:t>Undirected</a:t>
            </a:r>
            <a:endParaRPr sz="2400">
              <a:latin typeface="Calibri"/>
              <a:cs typeface="Calibri"/>
            </a:endParaRPr>
          </a:p>
        </p:txBody>
      </p:sp>
      <p:grpSp>
        <p:nvGrpSpPr>
          <p:cNvPr id="4" name="object 4"/>
          <p:cNvGrpSpPr/>
          <p:nvPr/>
        </p:nvGrpSpPr>
        <p:grpSpPr>
          <a:xfrm>
            <a:off x="1679533" y="1525580"/>
            <a:ext cx="1858645" cy="341630"/>
            <a:chOff x="861210" y="1402723"/>
            <a:chExt cx="1858645" cy="341630"/>
          </a:xfrm>
        </p:grpSpPr>
        <p:sp>
          <p:nvSpPr>
            <p:cNvPr id="5" name="object 5"/>
            <p:cNvSpPr/>
            <p:nvPr/>
          </p:nvSpPr>
          <p:spPr>
            <a:xfrm>
              <a:off x="1047265" y="1497338"/>
              <a:ext cx="633730" cy="73660"/>
            </a:xfrm>
            <a:custGeom>
              <a:avLst/>
              <a:gdLst/>
              <a:ahLst/>
              <a:cxnLst/>
              <a:rect l="l" t="t" r="r" b="b"/>
              <a:pathLst>
                <a:path w="633730" h="73659">
                  <a:moveTo>
                    <a:pt x="0" y="0"/>
                  </a:moveTo>
                  <a:lnTo>
                    <a:pt x="633313" y="73419"/>
                  </a:lnTo>
                </a:path>
              </a:pathLst>
            </a:custGeom>
            <a:ln w="28575">
              <a:solidFill>
                <a:srgbClr val="00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861210" y="1402723"/>
              <a:ext cx="189230" cy="189230"/>
            </a:xfrm>
            <a:prstGeom prst="rect">
              <a:avLst/>
            </a:prstGeom>
          </p:spPr>
        </p:pic>
        <p:sp>
          <p:nvSpPr>
            <p:cNvPr id="7" name="object 7"/>
            <p:cNvSpPr/>
            <p:nvPr/>
          </p:nvSpPr>
          <p:spPr>
            <a:xfrm>
              <a:off x="1863458" y="1570757"/>
              <a:ext cx="670560" cy="79375"/>
            </a:xfrm>
            <a:custGeom>
              <a:avLst/>
              <a:gdLst/>
              <a:ahLst/>
              <a:cxnLst/>
              <a:rect l="l" t="t" r="r" b="b"/>
              <a:pathLst>
                <a:path w="670560" h="79375">
                  <a:moveTo>
                    <a:pt x="0" y="0"/>
                  </a:moveTo>
                  <a:lnTo>
                    <a:pt x="670236" y="78981"/>
                  </a:lnTo>
                </a:path>
              </a:pathLst>
            </a:custGeom>
            <a:ln w="28575">
              <a:solidFill>
                <a:srgbClr val="000000"/>
              </a:solidFill>
            </a:ln>
          </p:spPr>
          <p:txBody>
            <a:bodyPr wrap="square" lIns="0" tIns="0" rIns="0" bIns="0" rtlCol="0"/>
            <a:lstStyle/>
            <a:p>
              <a:endParaRPr/>
            </a:p>
          </p:txBody>
        </p:sp>
        <p:pic>
          <p:nvPicPr>
            <p:cNvPr id="8" name="object 8"/>
            <p:cNvPicPr/>
            <p:nvPr/>
          </p:nvPicPr>
          <p:blipFill>
            <a:blip r:embed="rId3" cstate="print"/>
            <a:stretch>
              <a:fillRect/>
            </a:stretch>
          </p:blipFill>
          <p:spPr>
            <a:xfrm>
              <a:off x="1677403" y="1476142"/>
              <a:ext cx="189230" cy="189230"/>
            </a:xfrm>
            <a:prstGeom prst="rect">
              <a:avLst/>
            </a:prstGeom>
          </p:spPr>
        </p:pic>
        <p:pic>
          <p:nvPicPr>
            <p:cNvPr id="9" name="object 9"/>
            <p:cNvPicPr/>
            <p:nvPr/>
          </p:nvPicPr>
          <p:blipFill>
            <a:blip r:embed="rId2" cstate="print"/>
            <a:stretch>
              <a:fillRect/>
            </a:stretch>
          </p:blipFill>
          <p:spPr>
            <a:xfrm>
              <a:off x="2530519" y="1555123"/>
              <a:ext cx="189230" cy="189230"/>
            </a:xfrm>
            <a:prstGeom prst="rect">
              <a:avLst/>
            </a:prstGeom>
          </p:spPr>
        </p:pic>
      </p:grpSp>
      <p:grpSp>
        <p:nvGrpSpPr>
          <p:cNvPr id="10" name="object 10"/>
          <p:cNvGrpSpPr/>
          <p:nvPr/>
        </p:nvGrpSpPr>
        <p:grpSpPr>
          <a:xfrm>
            <a:off x="1738356" y="2124725"/>
            <a:ext cx="2479675" cy="1241425"/>
            <a:chOff x="920033" y="2001867"/>
            <a:chExt cx="2479675" cy="1241425"/>
          </a:xfrm>
        </p:grpSpPr>
        <p:sp>
          <p:nvSpPr>
            <p:cNvPr id="11" name="object 11"/>
            <p:cNvSpPr/>
            <p:nvPr/>
          </p:nvSpPr>
          <p:spPr>
            <a:xfrm>
              <a:off x="1194104" y="2016155"/>
              <a:ext cx="413384" cy="73660"/>
            </a:xfrm>
            <a:custGeom>
              <a:avLst/>
              <a:gdLst/>
              <a:ahLst/>
              <a:cxnLst/>
              <a:rect l="l" t="t" r="r" b="b"/>
              <a:pathLst>
                <a:path w="413384" h="73660">
                  <a:moveTo>
                    <a:pt x="0" y="73420"/>
                  </a:moveTo>
                  <a:lnTo>
                    <a:pt x="413054" y="0"/>
                  </a:lnTo>
                </a:path>
              </a:pathLst>
            </a:custGeom>
            <a:ln w="28575">
              <a:solidFill>
                <a:srgbClr val="000000"/>
              </a:solidFill>
            </a:ln>
          </p:spPr>
          <p:txBody>
            <a:bodyPr wrap="square" lIns="0" tIns="0" rIns="0" bIns="0" rtlCol="0"/>
            <a:lstStyle/>
            <a:p>
              <a:endParaRPr/>
            </a:p>
          </p:txBody>
        </p:sp>
        <p:sp>
          <p:nvSpPr>
            <p:cNvPr id="12" name="object 12"/>
            <p:cNvSpPr/>
            <p:nvPr/>
          </p:nvSpPr>
          <p:spPr>
            <a:xfrm>
              <a:off x="1763255" y="2080813"/>
              <a:ext cx="213995" cy="272415"/>
            </a:xfrm>
            <a:custGeom>
              <a:avLst/>
              <a:gdLst/>
              <a:ahLst/>
              <a:cxnLst/>
              <a:rect l="l" t="t" r="r" b="b"/>
              <a:pathLst>
                <a:path w="213994" h="272414">
                  <a:moveTo>
                    <a:pt x="0" y="0"/>
                  </a:moveTo>
                  <a:lnTo>
                    <a:pt x="213851" y="272193"/>
                  </a:lnTo>
                </a:path>
              </a:pathLst>
            </a:custGeom>
            <a:ln w="28575">
              <a:solidFill>
                <a:srgbClr val="000000"/>
              </a:solidFill>
            </a:ln>
          </p:spPr>
          <p:txBody>
            <a:bodyPr wrap="square" lIns="0" tIns="0" rIns="0" bIns="0" rtlCol="0"/>
            <a:lstStyle/>
            <a:p>
              <a:endParaRPr/>
            </a:p>
          </p:txBody>
        </p:sp>
        <p:sp>
          <p:nvSpPr>
            <p:cNvPr id="13" name="object 13"/>
            <p:cNvSpPr/>
            <p:nvPr/>
          </p:nvSpPr>
          <p:spPr>
            <a:xfrm>
              <a:off x="2106423" y="2482322"/>
              <a:ext cx="223520" cy="215900"/>
            </a:xfrm>
            <a:custGeom>
              <a:avLst/>
              <a:gdLst/>
              <a:ahLst/>
              <a:cxnLst/>
              <a:rect l="l" t="t" r="r" b="b"/>
              <a:pathLst>
                <a:path w="223519" h="215900">
                  <a:moveTo>
                    <a:pt x="0" y="0"/>
                  </a:moveTo>
                  <a:lnTo>
                    <a:pt x="222982" y="215695"/>
                  </a:lnTo>
                </a:path>
              </a:pathLst>
            </a:custGeom>
            <a:ln w="28575">
              <a:solidFill>
                <a:srgbClr val="000000"/>
              </a:solidFill>
            </a:ln>
          </p:spPr>
          <p:txBody>
            <a:bodyPr wrap="square" lIns="0" tIns="0" rIns="0" bIns="0" rtlCol="0"/>
            <a:lstStyle/>
            <a:p>
              <a:endParaRPr/>
            </a:p>
          </p:txBody>
        </p:sp>
        <p:sp>
          <p:nvSpPr>
            <p:cNvPr id="14" name="object 14"/>
            <p:cNvSpPr/>
            <p:nvPr/>
          </p:nvSpPr>
          <p:spPr>
            <a:xfrm>
              <a:off x="2106423" y="2143155"/>
              <a:ext cx="786130" cy="210185"/>
            </a:xfrm>
            <a:custGeom>
              <a:avLst/>
              <a:gdLst/>
              <a:ahLst/>
              <a:cxnLst/>
              <a:rect l="l" t="t" r="r" b="b"/>
              <a:pathLst>
                <a:path w="786130" h="210185">
                  <a:moveTo>
                    <a:pt x="0" y="209851"/>
                  </a:moveTo>
                  <a:lnTo>
                    <a:pt x="785863" y="0"/>
                  </a:lnTo>
                </a:path>
              </a:pathLst>
            </a:custGeom>
            <a:ln w="28575">
              <a:solidFill>
                <a:srgbClr val="000000"/>
              </a:solidFill>
            </a:ln>
          </p:spPr>
          <p:txBody>
            <a:bodyPr wrap="square" lIns="0" tIns="0" rIns="0" bIns="0" rtlCol="0"/>
            <a:lstStyle/>
            <a:p>
              <a:endParaRPr/>
            </a:p>
          </p:txBody>
        </p:sp>
        <p:sp>
          <p:nvSpPr>
            <p:cNvPr id="15" name="object 15"/>
            <p:cNvSpPr/>
            <p:nvPr/>
          </p:nvSpPr>
          <p:spPr>
            <a:xfrm>
              <a:off x="2458721" y="2207813"/>
              <a:ext cx="460375" cy="490220"/>
            </a:xfrm>
            <a:custGeom>
              <a:avLst/>
              <a:gdLst/>
              <a:ahLst/>
              <a:cxnLst/>
              <a:rect l="l" t="t" r="r" b="b"/>
              <a:pathLst>
                <a:path w="460375" h="490219">
                  <a:moveTo>
                    <a:pt x="460347" y="0"/>
                  </a:moveTo>
                  <a:lnTo>
                    <a:pt x="0" y="490204"/>
                  </a:lnTo>
                </a:path>
              </a:pathLst>
            </a:custGeom>
            <a:ln w="28575">
              <a:solidFill>
                <a:srgbClr val="000000"/>
              </a:solidFill>
            </a:ln>
          </p:spPr>
          <p:txBody>
            <a:bodyPr wrap="square" lIns="0" tIns="0" rIns="0" bIns="0" rtlCol="0"/>
            <a:lstStyle/>
            <a:p>
              <a:endParaRPr/>
            </a:p>
          </p:txBody>
        </p:sp>
        <p:sp>
          <p:nvSpPr>
            <p:cNvPr id="16" name="object 16"/>
            <p:cNvSpPr/>
            <p:nvPr/>
          </p:nvSpPr>
          <p:spPr>
            <a:xfrm>
              <a:off x="2458721" y="2827333"/>
              <a:ext cx="205740" cy="175895"/>
            </a:xfrm>
            <a:custGeom>
              <a:avLst/>
              <a:gdLst/>
              <a:ahLst/>
              <a:cxnLst/>
              <a:rect l="l" t="t" r="r" b="b"/>
              <a:pathLst>
                <a:path w="205739" h="175894">
                  <a:moveTo>
                    <a:pt x="0" y="0"/>
                  </a:moveTo>
                  <a:lnTo>
                    <a:pt x="205587" y="175484"/>
                  </a:lnTo>
                </a:path>
              </a:pathLst>
            </a:custGeom>
            <a:ln w="28575">
              <a:solidFill>
                <a:srgbClr val="000000"/>
              </a:solidFill>
            </a:ln>
          </p:spPr>
          <p:txBody>
            <a:bodyPr wrap="square" lIns="0" tIns="0" rIns="0" bIns="0" rtlCol="0"/>
            <a:lstStyle/>
            <a:p>
              <a:endParaRPr/>
            </a:p>
          </p:txBody>
        </p:sp>
        <p:sp>
          <p:nvSpPr>
            <p:cNvPr id="17" name="object 17"/>
            <p:cNvSpPr/>
            <p:nvPr/>
          </p:nvSpPr>
          <p:spPr>
            <a:xfrm>
              <a:off x="2038281" y="3067476"/>
              <a:ext cx="599440" cy="147320"/>
            </a:xfrm>
            <a:custGeom>
              <a:avLst/>
              <a:gdLst/>
              <a:ahLst/>
              <a:cxnLst/>
              <a:rect l="l" t="t" r="r" b="b"/>
              <a:pathLst>
                <a:path w="599439" h="147319">
                  <a:moveTo>
                    <a:pt x="0" y="146839"/>
                  </a:moveTo>
                  <a:lnTo>
                    <a:pt x="599245" y="0"/>
                  </a:lnTo>
                </a:path>
              </a:pathLst>
            </a:custGeom>
            <a:ln w="28575">
              <a:solidFill>
                <a:srgbClr val="000000"/>
              </a:solidFill>
            </a:ln>
          </p:spPr>
          <p:txBody>
            <a:bodyPr wrap="square" lIns="0" tIns="0" rIns="0" bIns="0" rtlCol="0"/>
            <a:lstStyle/>
            <a:p>
              <a:endParaRPr/>
            </a:p>
          </p:txBody>
        </p:sp>
        <p:sp>
          <p:nvSpPr>
            <p:cNvPr id="18" name="object 18"/>
            <p:cNvSpPr/>
            <p:nvPr/>
          </p:nvSpPr>
          <p:spPr>
            <a:xfrm>
              <a:off x="2011498" y="2827333"/>
              <a:ext cx="318135" cy="322580"/>
            </a:xfrm>
            <a:custGeom>
              <a:avLst/>
              <a:gdLst/>
              <a:ahLst/>
              <a:cxnLst/>
              <a:rect l="l" t="t" r="r" b="b"/>
              <a:pathLst>
                <a:path w="318135" h="322580">
                  <a:moveTo>
                    <a:pt x="317906" y="0"/>
                  </a:moveTo>
                  <a:lnTo>
                    <a:pt x="0" y="322323"/>
                  </a:lnTo>
                </a:path>
              </a:pathLst>
            </a:custGeom>
            <a:ln w="28575">
              <a:solidFill>
                <a:srgbClr val="000000"/>
              </a:solidFill>
            </a:ln>
          </p:spPr>
          <p:txBody>
            <a:bodyPr wrap="square" lIns="0" tIns="0" rIns="0" bIns="0" rtlCol="0"/>
            <a:lstStyle/>
            <a:p>
              <a:endParaRPr/>
            </a:p>
          </p:txBody>
        </p:sp>
        <p:sp>
          <p:nvSpPr>
            <p:cNvPr id="19" name="object 19"/>
            <p:cNvSpPr/>
            <p:nvPr/>
          </p:nvSpPr>
          <p:spPr>
            <a:xfrm>
              <a:off x="1552074" y="2900752"/>
              <a:ext cx="330200" cy="248920"/>
            </a:xfrm>
            <a:custGeom>
              <a:avLst/>
              <a:gdLst/>
              <a:ahLst/>
              <a:cxnLst/>
              <a:rect l="l" t="t" r="r" b="b"/>
              <a:pathLst>
                <a:path w="330200" h="248919">
                  <a:moveTo>
                    <a:pt x="0" y="0"/>
                  </a:moveTo>
                  <a:lnTo>
                    <a:pt x="330108" y="248904"/>
                  </a:lnTo>
                </a:path>
              </a:pathLst>
            </a:custGeom>
            <a:ln w="28575">
              <a:solidFill>
                <a:srgbClr val="000000"/>
              </a:solidFill>
            </a:ln>
          </p:spPr>
          <p:txBody>
            <a:bodyPr wrap="square" lIns="0" tIns="0" rIns="0" bIns="0" rtlCol="0"/>
            <a:lstStyle/>
            <a:p>
              <a:endParaRPr/>
            </a:p>
          </p:txBody>
        </p:sp>
        <p:sp>
          <p:nvSpPr>
            <p:cNvPr id="20" name="object 20"/>
            <p:cNvSpPr/>
            <p:nvPr/>
          </p:nvSpPr>
          <p:spPr>
            <a:xfrm>
              <a:off x="934320" y="2707277"/>
              <a:ext cx="137160" cy="415925"/>
            </a:xfrm>
            <a:custGeom>
              <a:avLst/>
              <a:gdLst/>
              <a:ahLst/>
              <a:cxnLst/>
              <a:rect l="l" t="t" r="r" b="b"/>
              <a:pathLst>
                <a:path w="137159" h="415925">
                  <a:moveTo>
                    <a:pt x="137011" y="415598"/>
                  </a:moveTo>
                  <a:lnTo>
                    <a:pt x="0" y="0"/>
                  </a:lnTo>
                </a:path>
              </a:pathLst>
            </a:custGeom>
            <a:ln w="28575">
              <a:solidFill>
                <a:srgbClr val="000000"/>
              </a:solidFill>
            </a:ln>
          </p:spPr>
          <p:txBody>
            <a:bodyPr wrap="square" lIns="0" tIns="0" rIns="0" bIns="0" rtlCol="0"/>
            <a:lstStyle/>
            <a:p>
              <a:endParaRPr/>
            </a:p>
          </p:txBody>
        </p:sp>
        <p:sp>
          <p:nvSpPr>
            <p:cNvPr id="21" name="object 21"/>
            <p:cNvSpPr/>
            <p:nvPr/>
          </p:nvSpPr>
          <p:spPr>
            <a:xfrm>
              <a:off x="3195223" y="2503827"/>
              <a:ext cx="190500" cy="267970"/>
            </a:xfrm>
            <a:custGeom>
              <a:avLst/>
              <a:gdLst/>
              <a:ahLst/>
              <a:cxnLst/>
              <a:rect l="l" t="t" r="r" b="b"/>
              <a:pathLst>
                <a:path w="190500" h="267969">
                  <a:moveTo>
                    <a:pt x="0" y="0"/>
                  </a:moveTo>
                  <a:lnTo>
                    <a:pt x="189919" y="267609"/>
                  </a:lnTo>
                </a:path>
              </a:pathLst>
            </a:custGeom>
            <a:ln w="28575">
              <a:solidFill>
                <a:srgbClr val="000000"/>
              </a:solidFill>
            </a:ln>
          </p:spPr>
          <p:txBody>
            <a:bodyPr wrap="square" lIns="0" tIns="0" rIns="0" bIns="0" rtlCol="0"/>
            <a:lstStyle/>
            <a:p>
              <a:endParaRPr/>
            </a:p>
          </p:txBody>
        </p:sp>
        <p:sp>
          <p:nvSpPr>
            <p:cNvPr id="22" name="object 22"/>
            <p:cNvSpPr/>
            <p:nvPr/>
          </p:nvSpPr>
          <p:spPr>
            <a:xfrm>
              <a:off x="3048383" y="2900752"/>
              <a:ext cx="337185" cy="328295"/>
            </a:xfrm>
            <a:custGeom>
              <a:avLst/>
              <a:gdLst/>
              <a:ahLst/>
              <a:cxnLst/>
              <a:rect l="l" t="t" r="r" b="b"/>
              <a:pathLst>
                <a:path w="337185" h="328294">
                  <a:moveTo>
                    <a:pt x="336758" y="0"/>
                  </a:moveTo>
                  <a:lnTo>
                    <a:pt x="0" y="327884"/>
                  </a:lnTo>
                </a:path>
              </a:pathLst>
            </a:custGeom>
            <a:ln w="28575">
              <a:solidFill>
                <a:srgbClr val="000000"/>
              </a:solidFill>
            </a:ln>
          </p:spPr>
          <p:txBody>
            <a:bodyPr wrap="square" lIns="0" tIns="0" rIns="0" bIns="0" rtlCol="0"/>
            <a:lstStyle/>
            <a:p>
              <a:endParaRPr/>
            </a:p>
          </p:txBody>
        </p:sp>
      </p:grpSp>
      <p:sp>
        <p:nvSpPr>
          <p:cNvPr id="23" name="object 23"/>
          <p:cNvSpPr txBox="1"/>
          <p:nvPr/>
        </p:nvSpPr>
        <p:spPr>
          <a:xfrm>
            <a:off x="2946678" y="2737533"/>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A</a:t>
            </a:r>
            <a:endParaRPr sz="1200">
              <a:latin typeface="Arial"/>
              <a:cs typeface="Arial"/>
            </a:endParaRPr>
          </a:p>
        </p:txBody>
      </p:sp>
      <p:grpSp>
        <p:nvGrpSpPr>
          <p:cNvPr id="24" name="object 24"/>
          <p:cNvGrpSpPr/>
          <p:nvPr/>
        </p:nvGrpSpPr>
        <p:grpSpPr>
          <a:xfrm>
            <a:off x="1658028" y="2044397"/>
            <a:ext cx="2705100" cy="1466850"/>
            <a:chOff x="839706" y="1921540"/>
            <a:chExt cx="2705100" cy="1466850"/>
          </a:xfrm>
        </p:grpSpPr>
        <p:pic>
          <p:nvPicPr>
            <p:cNvPr id="25" name="object 25"/>
            <p:cNvPicPr/>
            <p:nvPr/>
          </p:nvPicPr>
          <p:blipFill>
            <a:blip r:embed="rId4" cstate="print"/>
            <a:stretch>
              <a:fillRect/>
            </a:stretch>
          </p:blipFill>
          <p:spPr>
            <a:xfrm>
              <a:off x="1008049" y="1994960"/>
              <a:ext cx="189230" cy="189230"/>
            </a:xfrm>
            <a:prstGeom prst="rect">
              <a:avLst/>
            </a:prstGeom>
          </p:spPr>
        </p:pic>
        <p:pic>
          <p:nvPicPr>
            <p:cNvPr id="26" name="object 26"/>
            <p:cNvPicPr/>
            <p:nvPr/>
          </p:nvPicPr>
          <p:blipFill>
            <a:blip r:embed="rId5" cstate="print"/>
            <a:stretch>
              <a:fillRect/>
            </a:stretch>
          </p:blipFill>
          <p:spPr>
            <a:xfrm>
              <a:off x="1603983" y="1921540"/>
              <a:ext cx="189230" cy="189230"/>
            </a:xfrm>
            <a:prstGeom prst="rect">
              <a:avLst/>
            </a:prstGeom>
          </p:spPr>
        </p:pic>
        <p:pic>
          <p:nvPicPr>
            <p:cNvPr id="27" name="object 27"/>
            <p:cNvPicPr/>
            <p:nvPr/>
          </p:nvPicPr>
          <p:blipFill>
            <a:blip r:embed="rId6" cstate="print"/>
            <a:stretch>
              <a:fillRect/>
            </a:stretch>
          </p:blipFill>
          <p:spPr>
            <a:xfrm>
              <a:off x="1947150" y="2323049"/>
              <a:ext cx="189230" cy="189230"/>
            </a:xfrm>
            <a:prstGeom prst="rect">
              <a:avLst/>
            </a:prstGeom>
          </p:spPr>
        </p:pic>
        <p:pic>
          <p:nvPicPr>
            <p:cNvPr id="28" name="object 28"/>
            <p:cNvPicPr/>
            <p:nvPr/>
          </p:nvPicPr>
          <p:blipFill>
            <a:blip r:embed="rId7" cstate="print"/>
            <a:stretch>
              <a:fillRect/>
            </a:stretch>
          </p:blipFill>
          <p:spPr>
            <a:xfrm>
              <a:off x="2889110" y="2048540"/>
              <a:ext cx="189230" cy="189230"/>
            </a:xfrm>
            <a:prstGeom prst="rect">
              <a:avLst/>
            </a:prstGeom>
          </p:spPr>
        </p:pic>
        <p:pic>
          <p:nvPicPr>
            <p:cNvPr id="29" name="object 29"/>
            <p:cNvPicPr/>
            <p:nvPr/>
          </p:nvPicPr>
          <p:blipFill>
            <a:blip r:embed="rId8" cstate="print"/>
            <a:stretch>
              <a:fillRect/>
            </a:stretch>
          </p:blipFill>
          <p:spPr>
            <a:xfrm>
              <a:off x="2299448" y="2668060"/>
              <a:ext cx="189230" cy="189230"/>
            </a:xfrm>
            <a:prstGeom prst="rect">
              <a:avLst/>
            </a:prstGeom>
          </p:spPr>
        </p:pic>
        <p:pic>
          <p:nvPicPr>
            <p:cNvPr id="30" name="object 30"/>
            <p:cNvPicPr/>
            <p:nvPr/>
          </p:nvPicPr>
          <p:blipFill>
            <a:blip r:embed="rId9" cstate="print"/>
            <a:stretch>
              <a:fillRect/>
            </a:stretch>
          </p:blipFill>
          <p:spPr>
            <a:xfrm>
              <a:off x="2634350" y="2972860"/>
              <a:ext cx="189230" cy="189230"/>
            </a:xfrm>
            <a:prstGeom prst="rect">
              <a:avLst/>
            </a:prstGeom>
          </p:spPr>
        </p:pic>
        <p:pic>
          <p:nvPicPr>
            <p:cNvPr id="31" name="object 31"/>
            <p:cNvPicPr/>
            <p:nvPr/>
          </p:nvPicPr>
          <p:blipFill>
            <a:blip r:embed="rId10" cstate="print"/>
            <a:stretch>
              <a:fillRect/>
            </a:stretch>
          </p:blipFill>
          <p:spPr>
            <a:xfrm>
              <a:off x="1852226" y="3119700"/>
              <a:ext cx="189230" cy="189230"/>
            </a:xfrm>
            <a:prstGeom prst="rect">
              <a:avLst/>
            </a:prstGeom>
          </p:spPr>
        </p:pic>
        <p:pic>
          <p:nvPicPr>
            <p:cNvPr id="32" name="object 32"/>
            <p:cNvPicPr/>
            <p:nvPr/>
          </p:nvPicPr>
          <p:blipFill>
            <a:blip r:embed="rId11" cstate="print"/>
            <a:stretch>
              <a:fillRect/>
            </a:stretch>
          </p:blipFill>
          <p:spPr>
            <a:xfrm>
              <a:off x="1392801" y="2741480"/>
              <a:ext cx="189230" cy="189230"/>
            </a:xfrm>
            <a:prstGeom prst="rect">
              <a:avLst/>
            </a:prstGeom>
          </p:spPr>
        </p:pic>
        <p:pic>
          <p:nvPicPr>
            <p:cNvPr id="33" name="object 33"/>
            <p:cNvPicPr/>
            <p:nvPr/>
          </p:nvPicPr>
          <p:blipFill>
            <a:blip r:embed="rId12" cstate="print"/>
            <a:stretch>
              <a:fillRect/>
            </a:stretch>
          </p:blipFill>
          <p:spPr>
            <a:xfrm>
              <a:off x="839706" y="2521221"/>
              <a:ext cx="189230" cy="189230"/>
            </a:xfrm>
            <a:prstGeom prst="rect">
              <a:avLst/>
            </a:prstGeom>
          </p:spPr>
        </p:pic>
        <p:pic>
          <p:nvPicPr>
            <p:cNvPr id="34" name="object 34"/>
            <p:cNvPicPr/>
            <p:nvPr/>
          </p:nvPicPr>
          <p:blipFill>
            <a:blip r:embed="rId13" cstate="print"/>
            <a:stretch>
              <a:fillRect/>
            </a:stretch>
          </p:blipFill>
          <p:spPr>
            <a:xfrm>
              <a:off x="976717" y="3119700"/>
              <a:ext cx="189230" cy="189230"/>
            </a:xfrm>
            <a:prstGeom prst="rect">
              <a:avLst/>
            </a:prstGeom>
          </p:spPr>
        </p:pic>
        <p:pic>
          <p:nvPicPr>
            <p:cNvPr id="35" name="object 35"/>
            <p:cNvPicPr/>
            <p:nvPr/>
          </p:nvPicPr>
          <p:blipFill>
            <a:blip r:embed="rId3" cstate="print"/>
            <a:stretch>
              <a:fillRect/>
            </a:stretch>
          </p:blipFill>
          <p:spPr>
            <a:xfrm>
              <a:off x="3035950" y="2344554"/>
              <a:ext cx="189230" cy="189230"/>
            </a:xfrm>
            <a:prstGeom prst="rect">
              <a:avLst/>
            </a:prstGeom>
          </p:spPr>
        </p:pic>
        <p:pic>
          <p:nvPicPr>
            <p:cNvPr id="36" name="object 36"/>
            <p:cNvPicPr/>
            <p:nvPr/>
          </p:nvPicPr>
          <p:blipFill>
            <a:blip r:embed="rId14" cstate="print"/>
            <a:stretch>
              <a:fillRect/>
            </a:stretch>
          </p:blipFill>
          <p:spPr>
            <a:xfrm>
              <a:off x="2889110" y="3198680"/>
              <a:ext cx="189230" cy="189230"/>
            </a:xfrm>
            <a:prstGeom prst="rect">
              <a:avLst/>
            </a:prstGeom>
          </p:spPr>
        </p:pic>
        <p:pic>
          <p:nvPicPr>
            <p:cNvPr id="37" name="object 37"/>
            <p:cNvPicPr/>
            <p:nvPr/>
          </p:nvPicPr>
          <p:blipFill>
            <a:blip r:embed="rId14" cstate="print"/>
            <a:stretch>
              <a:fillRect/>
            </a:stretch>
          </p:blipFill>
          <p:spPr>
            <a:xfrm>
              <a:off x="3355185" y="2741480"/>
              <a:ext cx="189230" cy="189230"/>
            </a:xfrm>
            <a:prstGeom prst="rect">
              <a:avLst/>
            </a:prstGeom>
          </p:spPr>
        </p:pic>
      </p:grpSp>
      <p:sp>
        <p:nvSpPr>
          <p:cNvPr id="38" name="object 38"/>
          <p:cNvSpPr txBox="1"/>
          <p:nvPr/>
        </p:nvSpPr>
        <p:spPr>
          <a:xfrm>
            <a:off x="4834063" y="1479725"/>
            <a:ext cx="5216243" cy="888577"/>
          </a:xfrm>
          <a:prstGeom prst="rect">
            <a:avLst/>
          </a:prstGeom>
        </p:spPr>
        <p:txBody>
          <a:bodyPr vert="horz" wrap="square" lIns="0" tIns="8255" rIns="0" bIns="0" rtlCol="0">
            <a:spAutoFit/>
          </a:bodyPr>
          <a:lstStyle/>
          <a:p>
            <a:pPr marL="38100" marR="30480">
              <a:lnSpc>
                <a:spcPts val="3500"/>
              </a:lnSpc>
              <a:spcBef>
                <a:spcPts val="65"/>
              </a:spcBef>
            </a:pPr>
            <a:r>
              <a:rPr lang="en-US" sz="2800" b="1" spc="-5" dirty="0">
                <a:solidFill>
                  <a:srgbClr val="D60093"/>
                </a:solidFill>
                <a:latin typeface="Calibri"/>
                <a:cs typeface="Calibri"/>
              </a:rPr>
              <a:t>Vertex</a:t>
            </a:r>
            <a:r>
              <a:rPr sz="2800" b="1" spc="-5" dirty="0">
                <a:solidFill>
                  <a:srgbClr val="D60093"/>
                </a:solidFill>
                <a:latin typeface="Calibri"/>
                <a:cs typeface="Calibri"/>
              </a:rPr>
              <a:t> </a:t>
            </a:r>
            <a:r>
              <a:rPr sz="2800" b="1" spc="-10" dirty="0">
                <a:solidFill>
                  <a:srgbClr val="D60093"/>
                </a:solidFill>
                <a:latin typeface="Calibri"/>
                <a:cs typeface="Calibri"/>
              </a:rPr>
              <a:t>degree,</a:t>
            </a:r>
            <a:r>
              <a:rPr lang="en-US" sz="2800" b="1" spc="-10" dirty="0">
                <a:solidFill>
                  <a:srgbClr val="D60093"/>
                </a:solidFill>
                <a:latin typeface="Calibri"/>
                <a:cs typeface="Calibri"/>
              </a:rPr>
              <a:t> </a:t>
            </a:r>
            <a:r>
              <a:rPr sz="2800" b="1" i="1" dirty="0">
                <a:solidFill>
                  <a:srgbClr val="D60093"/>
                </a:solidFill>
                <a:latin typeface="Calibri"/>
                <a:cs typeface="Calibri"/>
              </a:rPr>
              <a:t>k</a:t>
            </a:r>
            <a:r>
              <a:rPr sz="2850" b="1" i="1" baseline="-17543" dirty="0">
                <a:solidFill>
                  <a:srgbClr val="D60093"/>
                </a:solidFill>
                <a:latin typeface="Calibri"/>
                <a:cs typeface="Calibri"/>
              </a:rPr>
              <a:t>i</a:t>
            </a:r>
            <a:r>
              <a:rPr lang="en-US" sz="2800" b="1" i="1" baseline="-17543" dirty="0">
                <a:solidFill>
                  <a:srgbClr val="D60093"/>
                </a:solidFill>
                <a:latin typeface="Calibri"/>
                <a:cs typeface="Calibri"/>
              </a:rPr>
              <a:t> </a:t>
            </a:r>
            <a:r>
              <a:rPr lang="en-US" sz="2800" b="1" dirty="0">
                <a:solidFill>
                  <a:srgbClr val="D60093"/>
                </a:solidFill>
                <a:latin typeface="Calibri"/>
                <a:cs typeface="Calibri"/>
              </a:rPr>
              <a:t>(or </a:t>
            </a:r>
            <a:r>
              <a:rPr lang="en-US" altLang="zh-CN" sz="2800" b="1" spc="-10" dirty="0">
                <a:solidFill>
                  <a:srgbClr val="D60093"/>
                </a:solidFill>
                <a:latin typeface="Calibri"/>
                <a:cs typeface="Calibri"/>
              </a:rPr>
              <a:t>deg(</a:t>
            </a:r>
            <a:r>
              <a:rPr lang="en-US" altLang="zh-CN" sz="2800" b="1" spc="-10" dirty="0" err="1">
                <a:solidFill>
                  <a:srgbClr val="D60093"/>
                </a:solidFill>
                <a:latin typeface="Calibri"/>
                <a:cs typeface="Calibri"/>
              </a:rPr>
              <a:t>i</a:t>
            </a:r>
            <a:r>
              <a:rPr lang="en-US" altLang="zh-CN" sz="2800" b="1" spc="-10" dirty="0">
                <a:solidFill>
                  <a:srgbClr val="D60093"/>
                </a:solidFill>
                <a:latin typeface="Calibri"/>
                <a:cs typeface="Calibri"/>
              </a:rPr>
              <a:t>)):</a:t>
            </a:r>
            <a:r>
              <a:rPr sz="2800" b="1" spc="80" dirty="0">
                <a:solidFill>
                  <a:srgbClr val="D60093"/>
                </a:solidFill>
                <a:latin typeface="Calibri"/>
                <a:cs typeface="Calibri"/>
              </a:rPr>
              <a:t> </a:t>
            </a:r>
            <a:r>
              <a:rPr sz="2800" dirty="0">
                <a:latin typeface="Calibri"/>
                <a:cs typeface="Calibri"/>
              </a:rPr>
              <a:t>the</a:t>
            </a:r>
            <a:r>
              <a:rPr sz="2800" spc="-10" dirty="0">
                <a:latin typeface="Calibri"/>
                <a:cs typeface="Calibri"/>
              </a:rPr>
              <a:t> </a:t>
            </a:r>
            <a:r>
              <a:rPr sz="2800" spc="-5" dirty="0">
                <a:latin typeface="Calibri"/>
                <a:cs typeface="Calibri"/>
              </a:rPr>
              <a:t>number </a:t>
            </a:r>
            <a:r>
              <a:rPr sz="2800" spc="-620" dirty="0">
                <a:latin typeface="Calibri"/>
                <a:cs typeface="Calibri"/>
              </a:rPr>
              <a:t> </a:t>
            </a:r>
            <a:r>
              <a:rPr sz="2800" spc="-5" dirty="0">
                <a:latin typeface="Calibri"/>
                <a:cs typeface="Calibri"/>
              </a:rPr>
              <a:t>of</a:t>
            </a:r>
            <a:r>
              <a:rPr sz="2800" spc="-10" dirty="0">
                <a:latin typeface="Calibri"/>
                <a:cs typeface="Calibri"/>
              </a:rPr>
              <a:t> edges</a:t>
            </a:r>
            <a:r>
              <a:rPr sz="2800" spc="-5" dirty="0">
                <a:latin typeface="Calibri"/>
                <a:cs typeface="Calibri"/>
              </a:rPr>
              <a:t> adjacent </a:t>
            </a:r>
            <a:r>
              <a:rPr sz="2800" spc="-15" dirty="0">
                <a:latin typeface="Calibri"/>
                <a:cs typeface="Calibri"/>
              </a:rPr>
              <a:t>to</a:t>
            </a:r>
            <a:r>
              <a:rPr sz="2800" spc="-10" dirty="0">
                <a:latin typeface="Calibri"/>
                <a:cs typeface="Calibri"/>
              </a:rPr>
              <a:t> </a:t>
            </a:r>
            <a:r>
              <a:rPr sz="2800" spc="-5" dirty="0">
                <a:latin typeface="Calibri"/>
                <a:cs typeface="Calibri"/>
              </a:rPr>
              <a:t>node</a:t>
            </a:r>
            <a:r>
              <a:rPr sz="2800" spc="-15" dirty="0">
                <a:latin typeface="Calibri"/>
                <a:cs typeface="Calibri"/>
              </a:rPr>
              <a:t> </a:t>
            </a:r>
            <a:r>
              <a:rPr sz="2800" b="1" i="1" dirty="0">
                <a:latin typeface="Calibri"/>
                <a:cs typeface="Calibri"/>
              </a:rPr>
              <a:t>i</a:t>
            </a:r>
            <a:endParaRPr sz="2800" dirty="0">
              <a:latin typeface="Calibri"/>
              <a:cs typeface="Calibri"/>
            </a:endParaRPr>
          </a:p>
        </p:txBody>
      </p:sp>
      <p:sp>
        <p:nvSpPr>
          <p:cNvPr id="40" name="object 40"/>
          <p:cNvSpPr txBox="1"/>
          <p:nvPr/>
        </p:nvSpPr>
        <p:spPr>
          <a:xfrm>
            <a:off x="992929" y="4335522"/>
            <a:ext cx="360163" cy="1097915"/>
          </a:xfrm>
          <a:prstGeom prst="rect">
            <a:avLst/>
          </a:prstGeom>
        </p:spPr>
        <p:txBody>
          <a:bodyPr vert="vert270" wrap="square" lIns="0" tIns="0" rIns="0" bIns="0" rtlCol="0">
            <a:spAutoFit/>
          </a:bodyPr>
          <a:lstStyle/>
          <a:p>
            <a:pPr marL="12700">
              <a:lnSpc>
                <a:spcPts val="2865"/>
              </a:lnSpc>
            </a:pPr>
            <a:r>
              <a:rPr sz="2400" b="1" spc="-5" dirty="0">
                <a:solidFill>
                  <a:srgbClr val="0000FF"/>
                </a:solidFill>
                <a:latin typeface="Calibri"/>
                <a:cs typeface="Calibri"/>
              </a:rPr>
              <a:t>Di</a:t>
            </a:r>
            <a:r>
              <a:rPr sz="2400" b="1" spc="-30" dirty="0">
                <a:solidFill>
                  <a:srgbClr val="0000FF"/>
                </a:solidFill>
                <a:latin typeface="Calibri"/>
                <a:cs typeface="Calibri"/>
              </a:rPr>
              <a:t>r</a:t>
            </a:r>
            <a:r>
              <a:rPr sz="2400" b="1" dirty="0">
                <a:solidFill>
                  <a:srgbClr val="0000FF"/>
                </a:solidFill>
                <a:latin typeface="Calibri"/>
                <a:cs typeface="Calibri"/>
              </a:rPr>
              <a:t>e</a:t>
            </a:r>
            <a:r>
              <a:rPr sz="2400" b="1" spc="-10" dirty="0">
                <a:solidFill>
                  <a:srgbClr val="0000FF"/>
                </a:solidFill>
                <a:latin typeface="Calibri"/>
                <a:cs typeface="Calibri"/>
              </a:rPr>
              <a:t>c</a:t>
            </a:r>
            <a:r>
              <a:rPr sz="2400" b="1" spc="-30" dirty="0">
                <a:solidFill>
                  <a:srgbClr val="0000FF"/>
                </a:solidFill>
                <a:latin typeface="Calibri"/>
                <a:cs typeface="Calibri"/>
              </a:rPr>
              <a:t>t</a:t>
            </a:r>
            <a:r>
              <a:rPr sz="2400" b="1" dirty="0">
                <a:solidFill>
                  <a:srgbClr val="0000FF"/>
                </a:solidFill>
                <a:latin typeface="Calibri"/>
                <a:cs typeface="Calibri"/>
              </a:rPr>
              <a:t>ed</a:t>
            </a:r>
            <a:endParaRPr sz="2400">
              <a:latin typeface="Calibri"/>
              <a:cs typeface="Calibri"/>
            </a:endParaRPr>
          </a:p>
        </p:txBody>
      </p:sp>
      <p:sp>
        <p:nvSpPr>
          <p:cNvPr id="41" name="object 41"/>
          <p:cNvSpPr/>
          <p:nvPr/>
        </p:nvSpPr>
        <p:spPr>
          <a:xfrm>
            <a:off x="1760484" y="4403100"/>
            <a:ext cx="2570480" cy="1364615"/>
          </a:xfrm>
          <a:custGeom>
            <a:avLst/>
            <a:gdLst/>
            <a:ahLst/>
            <a:cxnLst/>
            <a:rect l="l" t="t" r="r" b="b"/>
            <a:pathLst>
              <a:path w="2570479" h="1364614">
                <a:moveTo>
                  <a:pt x="1134211" y="319519"/>
                </a:moveTo>
                <a:lnTo>
                  <a:pt x="1132090" y="313867"/>
                </a:lnTo>
                <a:lnTo>
                  <a:pt x="494461" y="24904"/>
                </a:lnTo>
                <a:lnTo>
                  <a:pt x="552399" y="18948"/>
                </a:lnTo>
                <a:lnTo>
                  <a:pt x="556209" y="14262"/>
                </a:lnTo>
                <a:lnTo>
                  <a:pt x="555129" y="3797"/>
                </a:lnTo>
                <a:lnTo>
                  <a:pt x="550456" y="0"/>
                </a:lnTo>
                <a:lnTo>
                  <a:pt x="460032" y="9309"/>
                </a:lnTo>
                <a:lnTo>
                  <a:pt x="457581" y="8191"/>
                </a:lnTo>
                <a:lnTo>
                  <a:pt x="452602" y="10071"/>
                </a:lnTo>
                <a:lnTo>
                  <a:pt x="441223" y="11239"/>
                </a:lnTo>
                <a:lnTo>
                  <a:pt x="447840" y="20561"/>
                </a:lnTo>
                <a:lnTo>
                  <a:pt x="449719" y="25539"/>
                </a:lnTo>
                <a:lnTo>
                  <a:pt x="452170" y="26657"/>
                </a:lnTo>
                <a:lnTo>
                  <a:pt x="504774" y="100787"/>
                </a:lnTo>
                <a:lnTo>
                  <a:pt x="510717" y="101790"/>
                </a:lnTo>
                <a:lnTo>
                  <a:pt x="519303" y="95707"/>
                </a:lnTo>
                <a:lnTo>
                  <a:pt x="520319" y="89763"/>
                </a:lnTo>
                <a:lnTo>
                  <a:pt x="486600" y="42265"/>
                </a:lnTo>
                <a:lnTo>
                  <a:pt x="1124229" y="331228"/>
                </a:lnTo>
                <a:lnTo>
                  <a:pt x="1129868" y="329095"/>
                </a:lnTo>
                <a:lnTo>
                  <a:pt x="1134211" y="319519"/>
                </a:lnTo>
                <a:close/>
              </a:path>
              <a:path w="2570479" h="1364614">
                <a:moveTo>
                  <a:pt x="1150188" y="385013"/>
                </a:moveTo>
                <a:lnTo>
                  <a:pt x="1138809" y="383908"/>
                </a:lnTo>
                <a:lnTo>
                  <a:pt x="1133817" y="382054"/>
                </a:lnTo>
                <a:lnTo>
                  <a:pt x="1131379" y="383184"/>
                </a:lnTo>
                <a:lnTo>
                  <a:pt x="1040904" y="374357"/>
                </a:lnTo>
                <a:lnTo>
                  <a:pt x="1036243" y="378180"/>
                </a:lnTo>
                <a:lnTo>
                  <a:pt x="1035227" y="388658"/>
                </a:lnTo>
                <a:lnTo>
                  <a:pt x="1039050" y="393319"/>
                </a:lnTo>
                <a:lnTo>
                  <a:pt x="1097026" y="398970"/>
                </a:lnTo>
                <a:lnTo>
                  <a:pt x="2095" y="902246"/>
                </a:lnTo>
                <a:lnTo>
                  <a:pt x="0" y="907910"/>
                </a:lnTo>
                <a:lnTo>
                  <a:pt x="4394" y="917460"/>
                </a:lnTo>
                <a:lnTo>
                  <a:pt x="10045" y="919556"/>
                </a:lnTo>
                <a:lnTo>
                  <a:pt x="1104976" y="416280"/>
                </a:lnTo>
                <a:lnTo>
                  <a:pt x="1071524" y="463956"/>
                </a:lnTo>
                <a:lnTo>
                  <a:pt x="1072565" y="469900"/>
                </a:lnTo>
                <a:lnTo>
                  <a:pt x="1081176" y="475945"/>
                </a:lnTo>
                <a:lnTo>
                  <a:pt x="1087120" y="474903"/>
                </a:lnTo>
                <a:lnTo>
                  <a:pt x="1139329" y="400494"/>
                </a:lnTo>
                <a:lnTo>
                  <a:pt x="1141768" y="399364"/>
                </a:lnTo>
                <a:lnTo>
                  <a:pt x="1143622" y="394373"/>
                </a:lnTo>
                <a:lnTo>
                  <a:pt x="1150188" y="385013"/>
                </a:lnTo>
                <a:close/>
              </a:path>
              <a:path w="2570479" h="1364614">
                <a:moveTo>
                  <a:pt x="1846783" y="94373"/>
                </a:moveTo>
                <a:lnTo>
                  <a:pt x="1842630" y="84709"/>
                </a:lnTo>
                <a:lnTo>
                  <a:pt x="1837029" y="82461"/>
                </a:lnTo>
                <a:lnTo>
                  <a:pt x="1352207" y="290309"/>
                </a:lnTo>
                <a:lnTo>
                  <a:pt x="1386890" y="243509"/>
                </a:lnTo>
                <a:lnTo>
                  <a:pt x="1386001" y="237540"/>
                </a:lnTo>
                <a:lnTo>
                  <a:pt x="1377543" y="231279"/>
                </a:lnTo>
                <a:lnTo>
                  <a:pt x="1371587" y="232168"/>
                </a:lnTo>
                <a:lnTo>
                  <a:pt x="1317459" y="305206"/>
                </a:lnTo>
                <a:lnTo>
                  <a:pt x="1314996" y="306260"/>
                </a:lnTo>
                <a:lnTo>
                  <a:pt x="1313014" y="311200"/>
                </a:lnTo>
                <a:lnTo>
                  <a:pt x="1306207" y="320395"/>
                </a:lnTo>
                <a:lnTo>
                  <a:pt x="1317574" y="321805"/>
                </a:lnTo>
                <a:lnTo>
                  <a:pt x="1322501" y="323773"/>
                </a:lnTo>
                <a:lnTo>
                  <a:pt x="1324965" y="322719"/>
                </a:lnTo>
                <a:lnTo>
                  <a:pt x="1415186" y="333870"/>
                </a:lnTo>
                <a:lnTo>
                  <a:pt x="1419936" y="330161"/>
                </a:lnTo>
                <a:lnTo>
                  <a:pt x="1421231" y="319722"/>
                </a:lnTo>
                <a:lnTo>
                  <a:pt x="1417523" y="314972"/>
                </a:lnTo>
                <a:lnTo>
                  <a:pt x="1359712" y="307822"/>
                </a:lnTo>
                <a:lnTo>
                  <a:pt x="1844535" y="99974"/>
                </a:lnTo>
                <a:lnTo>
                  <a:pt x="1846783" y="94373"/>
                </a:lnTo>
                <a:close/>
              </a:path>
              <a:path w="2570479" h="1364614">
                <a:moveTo>
                  <a:pt x="1860016" y="1353439"/>
                </a:moveTo>
                <a:lnTo>
                  <a:pt x="1854034" y="1343685"/>
                </a:lnTo>
                <a:lnTo>
                  <a:pt x="1852510" y="1338592"/>
                </a:lnTo>
                <a:lnTo>
                  <a:pt x="1850136" y="1337322"/>
                </a:lnTo>
                <a:lnTo>
                  <a:pt x="1802650" y="1259801"/>
                </a:lnTo>
                <a:lnTo>
                  <a:pt x="1796796" y="1258392"/>
                </a:lnTo>
                <a:lnTo>
                  <a:pt x="1787817" y="1263891"/>
                </a:lnTo>
                <a:lnTo>
                  <a:pt x="1786407" y="1269758"/>
                </a:lnTo>
                <a:lnTo>
                  <a:pt x="1816836" y="1319415"/>
                </a:lnTo>
                <a:lnTo>
                  <a:pt x="1197305" y="986510"/>
                </a:lnTo>
                <a:lnTo>
                  <a:pt x="1191526" y="988250"/>
                </a:lnTo>
                <a:lnTo>
                  <a:pt x="1186548" y="997521"/>
                </a:lnTo>
                <a:lnTo>
                  <a:pt x="1188288" y="1003287"/>
                </a:lnTo>
                <a:lnTo>
                  <a:pt x="1807819" y="1336205"/>
                </a:lnTo>
                <a:lnTo>
                  <a:pt x="1749615" y="1338237"/>
                </a:lnTo>
                <a:lnTo>
                  <a:pt x="1745500" y="1342656"/>
                </a:lnTo>
                <a:lnTo>
                  <a:pt x="1745869" y="1353159"/>
                </a:lnTo>
                <a:lnTo>
                  <a:pt x="1750275" y="1357274"/>
                </a:lnTo>
                <a:lnTo>
                  <a:pt x="1841119" y="1354099"/>
                </a:lnTo>
                <a:lnTo>
                  <a:pt x="1843493" y="1355369"/>
                </a:lnTo>
                <a:lnTo>
                  <a:pt x="1848586" y="1353832"/>
                </a:lnTo>
                <a:lnTo>
                  <a:pt x="1860016" y="1353439"/>
                </a:lnTo>
                <a:close/>
              </a:path>
              <a:path w="2570479" h="1364614">
                <a:moveTo>
                  <a:pt x="2559367" y="915327"/>
                </a:moveTo>
                <a:lnTo>
                  <a:pt x="2548013" y="916787"/>
                </a:lnTo>
                <a:lnTo>
                  <a:pt x="2542743" y="916089"/>
                </a:lnTo>
                <a:lnTo>
                  <a:pt x="2540622" y="917727"/>
                </a:lnTo>
                <a:lnTo>
                  <a:pt x="2450452" y="929259"/>
                </a:lnTo>
                <a:lnTo>
                  <a:pt x="2446756" y="934021"/>
                </a:lnTo>
                <a:lnTo>
                  <a:pt x="2448090" y="944460"/>
                </a:lnTo>
                <a:lnTo>
                  <a:pt x="2452865" y="948156"/>
                </a:lnTo>
                <a:lnTo>
                  <a:pt x="2510637" y="940765"/>
                </a:lnTo>
                <a:lnTo>
                  <a:pt x="1979320" y="1349070"/>
                </a:lnTo>
                <a:lnTo>
                  <a:pt x="1978533" y="1355051"/>
                </a:lnTo>
                <a:lnTo>
                  <a:pt x="1984946" y="1363395"/>
                </a:lnTo>
                <a:lnTo>
                  <a:pt x="1990928" y="1364170"/>
                </a:lnTo>
                <a:lnTo>
                  <a:pt x="2522245" y="955865"/>
                </a:lnTo>
                <a:lnTo>
                  <a:pt x="2500236" y="1009802"/>
                </a:lnTo>
                <a:lnTo>
                  <a:pt x="2502573" y="1015352"/>
                </a:lnTo>
                <a:lnTo>
                  <a:pt x="2512314" y="1019327"/>
                </a:lnTo>
                <a:lnTo>
                  <a:pt x="2517876" y="1016990"/>
                </a:lnTo>
                <a:lnTo>
                  <a:pt x="2552230" y="932827"/>
                </a:lnTo>
                <a:lnTo>
                  <a:pt x="2554351" y="931202"/>
                </a:lnTo>
                <a:lnTo>
                  <a:pt x="2555036" y="925931"/>
                </a:lnTo>
                <a:lnTo>
                  <a:pt x="2559367" y="915327"/>
                </a:lnTo>
                <a:close/>
              </a:path>
              <a:path w="2570479" h="1364614">
                <a:moveTo>
                  <a:pt x="2569984" y="783831"/>
                </a:moveTo>
                <a:lnTo>
                  <a:pt x="2007704" y="128155"/>
                </a:lnTo>
                <a:lnTo>
                  <a:pt x="2062734" y="147243"/>
                </a:lnTo>
                <a:lnTo>
                  <a:pt x="2068169" y="144602"/>
                </a:lnTo>
                <a:lnTo>
                  <a:pt x="2071611" y="134670"/>
                </a:lnTo>
                <a:lnTo>
                  <a:pt x="2068982" y="129235"/>
                </a:lnTo>
                <a:lnTo>
                  <a:pt x="1983092" y="99453"/>
                </a:lnTo>
                <a:lnTo>
                  <a:pt x="1981352" y="97409"/>
                </a:lnTo>
                <a:lnTo>
                  <a:pt x="1976043" y="97002"/>
                </a:lnTo>
                <a:lnTo>
                  <a:pt x="1975891" y="96951"/>
                </a:lnTo>
                <a:lnTo>
                  <a:pt x="1965236" y="93256"/>
                </a:lnTo>
                <a:lnTo>
                  <a:pt x="1967293" y="104508"/>
                </a:lnTo>
                <a:lnTo>
                  <a:pt x="1966887" y="109816"/>
                </a:lnTo>
                <a:lnTo>
                  <a:pt x="1968639" y="111848"/>
                </a:lnTo>
                <a:lnTo>
                  <a:pt x="1984984" y="201269"/>
                </a:lnTo>
                <a:lnTo>
                  <a:pt x="1989937" y="204698"/>
                </a:lnTo>
                <a:lnTo>
                  <a:pt x="2000288" y="202806"/>
                </a:lnTo>
                <a:lnTo>
                  <a:pt x="2003717" y="197853"/>
                </a:lnTo>
                <a:lnTo>
                  <a:pt x="1993252" y="140550"/>
                </a:lnTo>
                <a:lnTo>
                  <a:pt x="2555532" y="796239"/>
                </a:lnTo>
                <a:lnTo>
                  <a:pt x="2561539" y="796696"/>
                </a:lnTo>
                <a:lnTo>
                  <a:pt x="2569527" y="789851"/>
                </a:lnTo>
                <a:lnTo>
                  <a:pt x="2569984" y="783831"/>
                </a:lnTo>
                <a:close/>
              </a:path>
            </a:pathLst>
          </a:custGeom>
          <a:solidFill>
            <a:srgbClr val="000000"/>
          </a:solidFill>
        </p:spPr>
        <p:txBody>
          <a:bodyPr wrap="square" lIns="0" tIns="0" rIns="0" bIns="0" rtlCol="0"/>
          <a:lstStyle/>
          <a:p>
            <a:endParaRPr/>
          </a:p>
        </p:txBody>
      </p:sp>
      <p:sp>
        <p:nvSpPr>
          <p:cNvPr id="42" name="object 42"/>
          <p:cNvSpPr txBox="1"/>
          <p:nvPr/>
        </p:nvSpPr>
        <p:spPr>
          <a:xfrm>
            <a:off x="1611942" y="5358812"/>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A</a:t>
            </a:r>
            <a:endParaRPr sz="1200">
              <a:latin typeface="Arial"/>
              <a:cs typeface="Arial"/>
            </a:endParaRPr>
          </a:p>
        </p:txBody>
      </p:sp>
      <p:sp>
        <p:nvSpPr>
          <p:cNvPr id="43" name="object 43"/>
          <p:cNvSpPr txBox="1"/>
          <p:nvPr/>
        </p:nvSpPr>
        <p:spPr>
          <a:xfrm>
            <a:off x="2591945" y="5209460"/>
            <a:ext cx="144145"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G</a:t>
            </a:r>
            <a:endParaRPr sz="1200">
              <a:latin typeface="Arial"/>
              <a:cs typeface="Arial"/>
            </a:endParaRPr>
          </a:p>
        </p:txBody>
      </p:sp>
      <p:sp>
        <p:nvSpPr>
          <p:cNvPr id="44" name="object 44"/>
          <p:cNvSpPr txBox="1"/>
          <p:nvPr/>
        </p:nvSpPr>
        <p:spPr>
          <a:xfrm>
            <a:off x="3799541" y="5703236"/>
            <a:ext cx="118745"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F</a:t>
            </a:r>
            <a:endParaRPr sz="1200">
              <a:latin typeface="Arial"/>
              <a:cs typeface="Arial"/>
            </a:endParaRPr>
          </a:p>
        </p:txBody>
      </p:sp>
      <p:sp>
        <p:nvSpPr>
          <p:cNvPr id="45" name="object 45"/>
          <p:cNvSpPr txBox="1"/>
          <p:nvPr/>
        </p:nvSpPr>
        <p:spPr>
          <a:xfrm>
            <a:off x="1886602" y="4212764"/>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B</a:t>
            </a:r>
            <a:endParaRPr sz="1200">
              <a:latin typeface="Arial"/>
              <a:cs typeface="Arial"/>
            </a:endParaRPr>
          </a:p>
        </p:txBody>
      </p:sp>
      <p:sp>
        <p:nvSpPr>
          <p:cNvPr id="46" name="object 46"/>
          <p:cNvSpPr txBox="1"/>
          <p:nvPr/>
        </p:nvSpPr>
        <p:spPr>
          <a:xfrm>
            <a:off x="2898107" y="4423077"/>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C</a:t>
            </a:r>
            <a:endParaRPr sz="1200">
              <a:latin typeface="Arial"/>
              <a:cs typeface="Arial"/>
            </a:endParaRPr>
          </a:p>
        </p:txBody>
      </p:sp>
      <p:sp>
        <p:nvSpPr>
          <p:cNvPr id="47" name="object 47"/>
          <p:cNvSpPr txBox="1"/>
          <p:nvPr/>
        </p:nvSpPr>
        <p:spPr>
          <a:xfrm>
            <a:off x="3593142" y="4130468"/>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D</a:t>
            </a:r>
            <a:endParaRPr sz="1200">
              <a:latin typeface="Arial"/>
              <a:cs typeface="Arial"/>
            </a:endParaRPr>
          </a:p>
        </p:txBody>
      </p:sp>
      <p:sp>
        <p:nvSpPr>
          <p:cNvPr id="48" name="object 48"/>
          <p:cNvSpPr txBox="1"/>
          <p:nvPr/>
        </p:nvSpPr>
        <p:spPr>
          <a:xfrm>
            <a:off x="4091896" y="5102780"/>
            <a:ext cx="127635"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E</a:t>
            </a:r>
            <a:endParaRPr sz="1200">
              <a:latin typeface="Arial"/>
              <a:cs typeface="Arial"/>
            </a:endParaRPr>
          </a:p>
        </p:txBody>
      </p:sp>
      <p:grpSp>
        <p:nvGrpSpPr>
          <p:cNvPr id="49" name="object 49"/>
          <p:cNvGrpSpPr/>
          <p:nvPr/>
        </p:nvGrpSpPr>
        <p:grpSpPr>
          <a:xfrm>
            <a:off x="1585282" y="4255077"/>
            <a:ext cx="2894330" cy="1661160"/>
            <a:chOff x="766960" y="4132220"/>
            <a:chExt cx="2894330" cy="1661160"/>
          </a:xfrm>
        </p:grpSpPr>
        <p:pic>
          <p:nvPicPr>
            <p:cNvPr id="50" name="object 50"/>
            <p:cNvPicPr/>
            <p:nvPr/>
          </p:nvPicPr>
          <p:blipFill>
            <a:blip r:embed="rId8" cstate="print"/>
            <a:stretch>
              <a:fillRect/>
            </a:stretch>
          </p:blipFill>
          <p:spPr>
            <a:xfrm>
              <a:off x="2062359" y="4505998"/>
              <a:ext cx="189230" cy="189230"/>
            </a:xfrm>
            <a:prstGeom prst="rect">
              <a:avLst/>
            </a:prstGeom>
          </p:spPr>
        </p:pic>
        <p:pic>
          <p:nvPicPr>
            <p:cNvPr id="51" name="object 51"/>
            <p:cNvPicPr/>
            <p:nvPr/>
          </p:nvPicPr>
          <p:blipFill>
            <a:blip r:embed="rId15" cstate="print"/>
            <a:stretch>
              <a:fillRect/>
            </a:stretch>
          </p:blipFill>
          <p:spPr>
            <a:xfrm>
              <a:off x="2748160" y="4214255"/>
              <a:ext cx="189230" cy="189230"/>
            </a:xfrm>
            <a:prstGeom prst="rect">
              <a:avLst/>
            </a:prstGeom>
          </p:spPr>
        </p:pic>
        <p:pic>
          <p:nvPicPr>
            <p:cNvPr id="52" name="object 52"/>
            <p:cNvPicPr/>
            <p:nvPr/>
          </p:nvPicPr>
          <p:blipFill>
            <a:blip r:embed="rId15" cstate="print"/>
            <a:stretch>
              <a:fillRect/>
            </a:stretch>
          </p:blipFill>
          <p:spPr>
            <a:xfrm>
              <a:off x="3471544" y="5036322"/>
              <a:ext cx="189230" cy="189230"/>
            </a:xfrm>
            <a:prstGeom prst="rect">
              <a:avLst/>
            </a:prstGeom>
          </p:spPr>
        </p:pic>
        <p:pic>
          <p:nvPicPr>
            <p:cNvPr id="53" name="object 53"/>
            <p:cNvPicPr/>
            <p:nvPr/>
          </p:nvPicPr>
          <p:blipFill>
            <a:blip r:embed="rId16" cstate="print"/>
            <a:stretch>
              <a:fillRect/>
            </a:stretch>
          </p:blipFill>
          <p:spPr>
            <a:xfrm>
              <a:off x="2772188" y="5603694"/>
              <a:ext cx="189230" cy="189230"/>
            </a:xfrm>
            <a:prstGeom prst="rect">
              <a:avLst/>
            </a:prstGeom>
          </p:spPr>
        </p:pic>
        <p:pic>
          <p:nvPicPr>
            <p:cNvPr id="54" name="object 54"/>
            <p:cNvPicPr/>
            <p:nvPr/>
          </p:nvPicPr>
          <p:blipFill>
            <a:blip r:embed="rId16" cstate="print"/>
            <a:stretch>
              <a:fillRect/>
            </a:stretch>
          </p:blipFill>
          <p:spPr>
            <a:xfrm>
              <a:off x="1980324" y="5118356"/>
              <a:ext cx="189230" cy="189230"/>
            </a:xfrm>
            <a:prstGeom prst="rect">
              <a:avLst/>
            </a:prstGeom>
          </p:spPr>
        </p:pic>
        <p:sp>
          <p:nvSpPr>
            <p:cNvPr id="55" name="object 55"/>
            <p:cNvSpPr/>
            <p:nvPr/>
          </p:nvSpPr>
          <p:spPr>
            <a:xfrm>
              <a:off x="852970" y="4280547"/>
              <a:ext cx="437515" cy="841375"/>
            </a:xfrm>
            <a:custGeom>
              <a:avLst/>
              <a:gdLst/>
              <a:ahLst/>
              <a:cxnLst/>
              <a:rect l="l" t="t" r="r" b="b"/>
              <a:pathLst>
                <a:path w="437515" h="841375">
                  <a:moveTo>
                    <a:pt x="401459" y="0"/>
                  </a:moveTo>
                  <a:lnTo>
                    <a:pt x="390601" y="3479"/>
                  </a:lnTo>
                  <a:lnTo>
                    <a:pt x="385203" y="3784"/>
                  </a:lnTo>
                  <a:lnTo>
                    <a:pt x="383438" y="5765"/>
                  </a:lnTo>
                  <a:lnTo>
                    <a:pt x="296875" y="33477"/>
                  </a:lnTo>
                  <a:lnTo>
                    <a:pt x="294119" y="38836"/>
                  </a:lnTo>
                  <a:lnTo>
                    <a:pt x="297332" y="48856"/>
                  </a:lnTo>
                  <a:lnTo>
                    <a:pt x="302691" y="51625"/>
                  </a:lnTo>
                  <a:lnTo>
                    <a:pt x="359092" y="33566"/>
                  </a:lnTo>
                  <a:lnTo>
                    <a:pt x="353834" y="39649"/>
                  </a:lnTo>
                  <a:lnTo>
                    <a:pt x="321335" y="78460"/>
                  </a:lnTo>
                  <a:lnTo>
                    <a:pt x="284187" y="125018"/>
                  </a:lnTo>
                  <a:lnTo>
                    <a:pt x="226542" y="203809"/>
                  </a:lnTo>
                  <a:lnTo>
                    <a:pt x="191325" y="258597"/>
                  </a:lnTo>
                  <a:lnTo>
                    <a:pt x="162280" y="312318"/>
                  </a:lnTo>
                  <a:lnTo>
                    <a:pt x="138455" y="366128"/>
                  </a:lnTo>
                  <a:lnTo>
                    <a:pt x="116128" y="423710"/>
                  </a:lnTo>
                  <a:lnTo>
                    <a:pt x="95072" y="484530"/>
                  </a:lnTo>
                  <a:lnTo>
                    <a:pt x="75057" y="548055"/>
                  </a:lnTo>
                  <a:lnTo>
                    <a:pt x="55892" y="613727"/>
                  </a:lnTo>
                  <a:lnTo>
                    <a:pt x="37338" y="681024"/>
                  </a:lnTo>
                  <a:lnTo>
                    <a:pt x="0" y="823239"/>
                  </a:lnTo>
                  <a:lnTo>
                    <a:pt x="3035" y="828446"/>
                  </a:lnTo>
                  <a:lnTo>
                    <a:pt x="13208" y="831126"/>
                  </a:lnTo>
                  <a:lnTo>
                    <a:pt x="18415" y="828078"/>
                  </a:lnTo>
                  <a:lnTo>
                    <a:pt x="55765" y="685863"/>
                  </a:lnTo>
                  <a:lnTo>
                    <a:pt x="74256" y="618782"/>
                  </a:lnTo>
                  <a:lnTo>
                    <a:pt x="93345" y="553389"/>
                  </a:lnTo>
                  <a:lnTo>
                    <a:pt x="113233" y="490258"/>
                  </a:lnTo>
                  <a:lnTo>
                    <a:pt x="134137" y="429945"/>
                  </a:lnTo>
                  <a:lnTo>
                    <a:pt x="156222" y="373011"/>
                  </a:lnTo>
                  <a:lnTo>
                    <a:pt x="179692" y="320027"/>
                  </a:lnTo>
                  <a:lnTo>
                    <a:pt x="207860" y="268046"/>
                  </a:lnTo>
                  <a:lnTo>
                    <a:pt x="242404" y="214350"/>
                  </a:lnTo>
                  <a:lnTo>
                    <a:pt x="280263" y="161594"/>
                  </a:lnTo>
                  <a:lnTo>
                    <a:pt x="318122" y="112712"/>
                  </a:lnTo>
                  <a:lnTo>
                    <a:pt x="353021" y="70078"/>
                  </a:lnTo>
                  <a:lnTo>
                    <a:pt x="372110" y="47650"/>
                  </a:lnTo>
                  <a:lnTo>
                    <a:pt x="360476" y="103632"/>
                  </a:lnTo>
                  <a:lnTo>
                    <a:pt x="363778" y="108673"/>
                  </a:lnTo>
                  <a:lnTo>
                    <a:pt x="374078" y="110820"/>
                  </a:lnTo>
                  <a:lnTo>
                    <a:pt x="379120" y="107505"/>
                  </a:lnTo>
                  <a:lnTo>
                    <a:pt x="397624" y="18491"/>
                  </a:lnTo>
                  <a:lnTo>
                    <a:pt x="399427" y="16459"/>
                  </a:lnTo>
                  <a:lnTo>
                    <a:pt x="399122" y="11239"/>
                  </a:lnTo>
                  <a:lnTo>
                    <a:pt x="400748" y="3441"/>
                  </a:lnTo>
                  <a:lnTo>
                    <a:pt x="401459" y="0"/>
                  </a:lnTo>
                  <a:close/>
                </a:path>
                <a:path w="437515" h="841375">
                  <a:moveTo>
                    <a:pt x="437464" y="11099"/>
                  </a:moveTo>
                  <a:lnTo>
                    <a:pt x="433349" y="6705"/>
                  </a:lnTo>
                  <a:lnTo>
                    <a:pt x="422833" y="6362"/>
                  </a:lnTo>
                  <a:lnTo>
                    <a:pt x="418426" y="10490"/>
                  </a:lnTo>
                  <a:lnTo>
                    <a:pt x="416001" y="85026"/>
                  </a:lnTo>
                  <a:lnTo>
                    <a:pt x="413181" y="152450"/>
                  </a:lnTo>
                  <a:lnTo>
                    <a:pt x="409092" y="219316"/>
                  </a:lnTo>
                  <a:lnTo>
                    <a:pt x="403136" y="284467"/>
                  </a:lnTo>
                  <a:lnTo>
                    <a:pt x="394690" y="347370"/>
                  </a:lnTo>
                  <a:lnTo>
                    <a:pt x="383171" y="407441"/>
                  </a:lnTo>
                  <a:lnTo>
                    <a:pt x="368007" y="463956"/>
                  </a:lnTo>
                  <a:lnTo>
                    <a:pt x="348564" y="516712"/>
                  </a:lnTo>
                  <a:lnTo>
                    <a:pt x="320090" y="568579"/>
                  </a:lnTo>
                  <a:lnTo>
                    <a:pt x="280581" y="622541"/>
                  </a:lnTo>
                  <a:lnTo>
                    <a:pt x="234505" y="675792"/>
                  </a:lnTo>
                  <a:lnTo>
                    <a:pt x="186499" y="725474"/>
                  </a:lnTo>
                  <a:lnTo>
                    <a:pt x="141185" y="768807"/>
                  </a:lnTo>
                  <a:lnTo>
                    <a:pt x="109181" y="797737"/>
                  </a:lnTo>
                  <a:lnTo>
                    <a:pt x="128447" y="744118"/>
                  </a:lnTo>
                  <a:lnTo>
                    <a:pt x="125869" y="738657"/>
                  </a:lnTo>
                  <a:lnTo>
                    <a:pt x="115976" y="735101"/>
                  </a:lnTo>
                  <a:lnTo>
                    <a:pt x="110515" y="737679"/>
                  </a:lnTo>
                  <a:lnTo>
                    <a:pt x="79781" y="823264"/>
                  </a:lnTo>
                  <a:lnTo>
                    <a:pt x="77698" y="825030"/>
                  </a:lnTo>
                  <a:lnTo>
                    <a:pt x="77292" y="830186"/>
                  </a:lnTo>
                  <a:lnTo>
                    <a:pt x="73406" y="841019"/>
                  </a:lnTo>
                  <a:lnTo>
                    <a:pt x="84607" y="839101"/>
                  </a:lnTo>
                  <a:lnTo>
                    <a:pt x="90055" y="839533"/>
                  </a:lnTo>
                  <a:lnTo>
                    <a:pt x="92075" y="837819"/>
                  </a:lnTo>
                  <a:lnTo>
                    <a:pt x="181622" y="822464"/>
                  </a:lnTo>
                  <a:lnTo>
                    <a:pt x="185115" y="817537"/>
                  </a:lnTo>
                  <a:lnTo>
                    <a:pt x="183337" y="807161"/>
                  </a:lnTo>
                  <a:lnTo>
                    <a:pt x="178409" y="803681"/>
                  </a:lnTo>
                  <a:lnTo>
                    <a:pt x="119888" y="813714"/>
                  </a:lnTo>
                  <a:lnTo>
                    <a:pt x="133819" y="801319"/>
                  </a:lnTo>
                  <a:lnTo>
                    <a:pt x="176504" y="761758"/>
                  </a:lnTo>
                  <a:lnTo>
                    <a:pt x="224307" y="714336"/>
                  </a:lnTo>
                  <a:lnTo>
                    <a:pt x="272681" y="661657"/>
                  </a:lnTo>
                  <a:lnTo>
                    <a:pt x="317106" y="606310"/>
                  </a:lnTo>
                  <a:lnTo>
                    <a:pt x="353034" y="550697"/>
                  </a:lnTo>
                  <a:lnTo>
                    <a:pt x="376885" y="496989"/>
                  </a:lnTo>
                  <a:lnTo>
                    <a:pt x="394601" y="440639"/>
                  </a:lnTo>
                  <a:lnTo>
                    <a:pt x="413575" y="349897"/>
                  </a:lnTo>
                  <a:lnTo>
                    <a:pt x="422109" y="286207"/>
                  </a:lnTo>
                  <a:lnTo>
                    <a:pt x="428104" y="220484"/>
                  </a:lnTo>
                  <a:lnTo>
                    <a:pt x="432219" y="153250"/>
                  </a:lnTo>
                  <a:lnTo>
                    <a:pt x="435089" y="84416"/>
                  </a:lnTo>
                  <a:lnTo>
                    <a:pt x="437464" y="11099"/>
                  </a:lnTo>
                  <a:close/>
                </a:path>
              </a:pathLst>
            </a:custGeom>
            <a:solidFill>
              <a:srgbClr val="000000"/>
            </a:solidFill>
          </p:spPr>
          <p:txBody>
            <a:bodyPr wrap="square" lIns="0" tIns="0" rIns="0" bIns="0" rtlCol="0"/>
            <a:lstStyle/>
            <a:p>
              <a:endParaRPr/>
            </a:p>
          </p:txBody>
        </p:sp>
        <p:pic>
          <p:nvPicPr>
            <p:cNvPr id="56" name="object 56"/>
            <p:cNvPicPr/>
            <p:nvPr/>
          </p:nvPicPr>
          <p:blipFill>
            <a:blip r:embed="rId16" cstate="print"/>
            <a:stretch>
              <a:fillRect/>
            </a:stretch>
          </p:blipFill>
          <p:spPr>
            <a:xfrm>
              <a:off x="1224159" y="4132220"/>
              <a:ext cx="189230" cy="189230"/>
            </a:xfrm>
            <a:prstGeom prst="rect">
              <a:avLst/>
            </a:prstGeom>
          </p:spPr>
        </p:pic>
        <p:pic>
          <p:nvPicPr>
            <p:cNvPr id="57" name="object 57"/>
            <p:cNvPicPr/>
            <p:nvPr/>
          </p:nvPicPr>
          <p:blipFill>
            <a:blip r:embed="rId16" cstate="print"/>
            <a:stretch>
              <a:fillRect/>
            </a:stretch>
          </p:blipFill>
          <p:spPr>
            <a:xfrm>
              <a:off x="766960" y="5094329"/>
              <a:ext cx="189230" cy="189230"/>
            </a:xfrm>
            <a:prstGeom prst="rect">
              <a:avLst/>
            </a:prstGeom>
          </p:spPr>
        </p:pic>
      </p:grpSp>
      <p:sp>
        <p:nvSpPr>
          <p:cNvPr id="58" name="object 58"/>
          <p:cNvSpPr txBox="1"/>
          <p:nvPr/>
        </p:nvSpPr>
        <p:spPr>
          <a:xfrm>
            <a:off x="4859462" y="3732760"/>
            <a:ext cx="4501515" cy="1609725"/>
          </a:xfrm>
          <a:prstGeom prst="rect">
            <a:avLst/>
          </a:prstGeom>
        </p:spPr>
        <p:txBody>
          <a:bodyPr vert="horz" wrap="square" lIns="0" tIns="6350" rIns="0" bIns="0" rtlCol="0">
            <a:spAutoFit/>
          </a:bodyPr>
          <a:lstStyle/>
          <a:p>
            <a:pPr marL="12700" marR="5080">
              <a:lnSpc>
                <a:spcPct val="101400"/>
              </a:lnSpc>
              <a:spcBef>
                <a:spcPts val="50"/>
              </a:spcBef>
            </a:pPr>
            <a:r>
              <a:rPr sz="2800" spc="-5" dirty="0">
                <a:latin typeface="Calibri"/>
                <a:cs typeface="Calibri"/>
              </a:rPr>
              <a:t>In</a:t>
            </a:r>
            <a:r>
              <a:rPr sz="2800" dirty="0">
                <a:latin typeface="Calibri"/>
                <a:cs typeface="Calibri"/>
              </a:rPr>
              <a:t> </a:t>
            </a:r>
            <a:r>
              <a:rPr sz="2800" spc="-15" dirty="0">
                <a:latin typeface="Calibri"/>
                <a:cs typeface="Calibri"/>
              </a:rPr>
              <a:t>directed</a:t>
            </a:r>
            <a:r>
              <a:rPr sz="2800" dirty="0">
                <a:latin typeface="Calibri"/>
                <a:cs typeface="Calibri"/>
              </a:rPr>
              <a:t> </a:t>
            </a:r>
            <a:r>
              <a:rPr sz="2800" spc="-15" dirty="0">
                <a:latin typeface="Calibri"/>
                <a:cs typeface="Calibri"/>
              </a:rPr>
              <a:t>networks</a:t>
            </a:r>
            <a:r>
              <a:rPr sz="2800" dirty="0">
                <a:latin typeface="Calibri"/>
                <a:cs typeface="Calibri"/>
              </a:rPr>
              <a:t> </a:t>
            </a:r>
            <a:r>
              <a:rPr sz="2800" spc="-15" dirty="0">
                <a:latin typeface="Calibri"/>
                <a:cs typeface="Calibri"/>
              </a:rPr>
              <a:t>we</a:t>
            </a:r>
            <a:r>
              <a:rPr sz="2800" spc="-10" dirty="0">
                <a:latin typeface="Calibri"/>
                <a:cs typeface="Calibri"/>
              </a:rPr>
              <a:t> define </a:t>
            </a:r>
            <a:r>
              <a:rPr sz="2800" spc="-620" dirty="0">
                <a:latin typeface="Calibri"/>
                <a:cs typeface="Calibri"/>
              </a:rPr>
              <a:t> </a:t>
            </a:r>
            <a:r>
              <a:rPr sz="2800" spc="-5" dirty="0">
                <a:latin typeface="Calibri"/>
                <a:cs typeface="Calibri"/>
              </a:rPr>
              <a:t>an</a:t>
            </a:r>
            <a:r>
              <a:rPr sz="2800" spc="-10" dirty="0">
                <a:latin typeface="Calibri"/>
                <a:cs typeface="Calibri"/>
              </a:rPr>
              <a:t> </a:t>
            </a:r>
            <a:r>
              <a:rPr sz="2800" b="1" spc="-5" dirty="0">
                <a:solidFill>
                  <a:srgbClr val="0000FF"/>
                </a:solidFill>
                <a:latin typeface="Calibri"/>
                <a:cs typeface="Calibri"/>
              </a:rPr>
              <a:t>in-degree</a:t>
            </a:r>
            <a:r>
              <a:rPr sz="2800" b="1" spc="-15" dirty="0">
                <a:solidFill>
                  <a:srgbClr val="0000FF"/>
                </a:solidFill>
                <a:latin typeface="Calibri"/>
                <a:cs typeface="Calibri"/>
              </a:rPr>
              <a:t> </a:t>
            </a:r>
            <a:r>
              <a:rPr sz="2800" spc="-5" dirty="0">
                <a:latin typeface="Calibri"/>
                <a:cs typeface="Calibri"/>
              </a:rPr>
              <a:t>and</a:t>
            </a:r>
            <a:r>
              <a:rPr sz="2800" spc="-10" dirty="0">
                <a:latin typeface="Calibri"/>
                <a:cs typeface="Calibri"/>
              </a:rPr>
              <a:t> </a:t>
            </a:r>
            <a:r>
              <a:rPr sz="2800" b="1" spc="-10" dirty="0">
                <a:solidFill>
                  <a:srgbClr val="0000FF"/>
                </a:solidFill>
                <a:latin typeface="Calibri"/>
                <a:cs typeface="Calibri"/>
              </a:rPr>
              <a:t>out-degree.</a:t>
            </a:r>
            <a:endParaRPr sz="2800" dirty="0">
              <a:latin typeface="Calibri"/>
              <a:cs typeface="Calibri"/>
            </a:endParaRPr>
          </a:p>
          <a:p>
            <a:pPr marL="12700" marR="287020">
              <a:lnSpc>
                <a:spcPts val="2780"/>
              </a:lnSpc>
              <a:spcBef>
                <a:spcPts val="215"/>
              </a:spcBef>
            </a:pPr>
            <a:r>
              <a:rPr sz="2400" dirty="0">
                <a:latin typeface="Calibri"/>
                <a:cs typeface="Calibri"/>
              </a:rPr>
              <a:t>The </a:t>
            </a:r>
            <a:r>
              <a:rPr sz="2400" spc="-15" dirty="0">
                <a:latin typeface="Calibri"/>
                <a:cs typeface="Calibri"/>
              </a:rPr>
              <a:t>(total) </a:t>
            </a:r>
            <a:r>
              <a:rPr sz="2400" spc="-10" dirty="0">
                <a:latin typeface="Calibri"/>
                <a:cs typeface="Calibri"/>
              </a:rPr>
              <a:t>degree </a:t>
            </a:r>
            <a:r>
              <a:rPr sz="2400" spc="-5" dirty="0">
                <a:latin typeface="Calibri"/>
                <a:cs typeface="Calibri"/>
              </a:rPr>
              <a:t>of </a:t>
            </a:r>
            <a:r>
              <a:rPr sz="2400" dirty="0">
                <a:latin typeface="Calibri"/>
                <a:cs typeface="Calibri"/>
              </a:rPr>
              <a:t>a </a:t>
            </a:r>
            <a:r>
              <a:rPr lang="en-US" sz="2400" spc="-5" dirty="0">
                <a:latin typeface="Calibri"/>
                <a:cs typeface="Calibri"/>
              </a:rPr>
              <a:t>vertex</a:t>
            </a:r>
            <a:r>
              <a:rPr sz="2400" spc="-5" dirty="0">
                <a:latin typeface="Calibri"/>
                <a:cs typeface="Calibri"/>
              </a:rPr>
              <a:t> </a:t>
            </a:r>
            <a:r>
              <a:rPr sz="2400" dirty="0">
                <a:latin typeface="Calibri"/>
                <a:cs typeface="Calibri"/>
              </a:rPr>
              <a:t>is </a:t>
            </a:r>
            <a:r>
              <a:rPr sz="2400" spc="-5" dirty="0">
                <a:latin typeface="Calibri"/>
                <a:cs typeface="Calibri"/>
              </a:rPr>
              <a:t>the </a:t>
            </a:r>
            <a:r>
              <a:rPr sz="2400" spc="-530" dirty="0">
                <a:latin typeface="Calibri"/>
                <a:cs typeface="Calibri"/>
              </a:rPr>
              <a:t> </a:t>
            </a:r>
            <a:r>
              <a:rPr sz="2400" spc="-5" dirty="0">
                <a:latin typeface="Calibri"/>
                <a:cs typeface="Calibri"/>
              </a:rPr>
              <a:t>sum</a:t>
            </a:r>
            <a:r>
              <a:rPr sz="2400" spc="-20" dirty="0">
                <a:latin typeface="Calibri"/>
                <a:cs typeface="Calibri"/>
              </a:rPr>
              <a:t> </a:t>
            </a:r>
            <a:r>
              <a:rPr sz="2400" spc="-5" dirty="0">
                <a:latin typeface="Calibri"/>
                <a:cs typeface="Calibri"/>
              </a:rPr>
              <a:t>of </a:t>
            </a:r>
            <a:r>
              <a:rPr sz="2400" dirty="0">
                <a:latin typeface="Calibri"/>
                <a:cs typeface="Calibri"/>
              </a:rPr>
              <a:t>in-</a:t>
            </a:r>
            <a:r>
              <a:rPr sz="2400" spc="-10" dirty="0">
                <a:latin typeface="Calibri"/>
                <a:cs typeface="Calibri"/>
              </a:rPr>
              <a:t> </a:t>
            </a:r>
            <a:r>
              <a:rPr sz="2400" dirty="0">
                <a:latin typeface="Calibri"/>
                <a:cs typeface="Calibri"/>
              </a:rPr>
              <a:t>and</a:t>
            </a:r>
            <a:r>
              <a:rPr sz="2400" spc="-5" dirty="0">
                <a:latin typeface="Calibri"/>
                <a:cs typeface="Calibri"/>
              </a:rPr>
              <a:t> </a:t>
            </a:r>
            <a:r>
              <a:rPr sz="2400" spc="-15" dirty="0">
                <a:latin typeface="Calibri"/>
                <a:cs typeface="Calibri"/>
              </a:rPr>
              <a:t>out-degrees.</a:t>
            </a:r>
            <a:endParaRPr sz="2400" dirty="0">
              <a:latin typeface="Calibri"/>
              <a:cs typeface="Calibri"/>
            </a:endParaRPr>
          </a:p>
        </p:txBody>
      </p:sp>
      <p:sp>
        <p:nvSpPr>
          <p:cNvPr id="59" name="object 59"/>
          <p:cNvSpPr txBox="1"/>
          <p:nvPr/>
        </p:nvSpPr>
        <p:spPr>
          <a:xfrm>
            <a:off x="4955422" y="5381659"/>
            <a:ext cx="862965" cy="441959"/>
          </a:xfrm>
          <a:prstGeom prst="rect">
            <a:avLst/>
          </a:prstGeom>
        </p:spPr>
        <p:txBody>
          <a:bodyPr vert="horz" wrap="square" lIns="0" tIns="16510" rIns="0" bIns="0" rtlCol="0">
            <a:spAutoFit/>
          </a:bodyPr>
          <a:lstStyle/>
          <a:p>
            <a:pPr marL="38100">
              <a:spcBef>
                <a:spcPts val="130"/>
              </a:spcBef>
            </a:pPr>
            <a:r>
              <a:rPr sz="2700" i="1" spc="-155" dirty="0">
                <a:latin typeface="Times New Roman"/>
                <a:cs typeface="Times New Roman"/>
              </a:rPr>
              <a:t>k</a:t>
            </a:r>
            <a:r>
              <a:rPr sz="2700" i="1" spc="-425" dirty="0">
                <a:latin typeface="Times New Roman"/>
                <a:cs typeface="Times New Roman"/>
              </a:rPr>
              <a:t> </a:t>
            </a:r>
            <a:r>
              <a:rPr sz="2400" i="1" spc="-104" baseline="41666" dirty="0">
                <a:latin typeface="Times New Roman"/>
                <a:cs typeface="Times New Roman"/>
              </a:rPr>
              <a:t>i</a:t>
            </a:r>
            <a:r>
              <a:rPr sz="2400" i="1" spc="-172" baseline="41666" dirty="0">
                <a:latin typeface="Times New Roman"/>
                <a:cs typeface="Times New Roman"/>
              </a:rPr>
              <a:t>n</a:t>
            </a:r>
            <a:r>
              <a:rPr sz="2400" i="1" baseline="41666" dirty="0">
                <a:latin typeface="Times New Roman"/>
                <a:cs typeface="Times New Roman"/>
              </a:rPr>
              <a:t> </a:t>
            </a:r>
            <a:r>
              <a:rPr sz="2400" i="1" spc="7" baseline="41666" dirty="0">
                <a:latin typeface="Times New Roman"/>
                <a:cs typeface="Times New Roman"/>
              </a:rPr>
              <a:t> </a:t>
            </a:r>
            <a:r>
              <a:rPr sz="2700" spc="-190" dirty="0">
                <a:latin typeface="Symbol"/>
                <a:cs typeface="Symbol"/>
              </a:rPr>
              <a:t></a:t>
            </a:r>
            <a:r>
              <a:rPr sz="2700" spc="-130" dirty="0">
                <a:latin typeface="Times New Roman"/>
                <a:cs typeface="Times New Roman"/>
              </a:rPr>
              <a:t> </a:t>
            </a:r>
            <a:r>
              <a:rPr sz="2700" spc="-175" dirty="0">
                <a:latin typeface="Times New Roman"/>
                <a:cs typeface="Times New Roman"/>
              </a:rPr>
              <a:t>2</a:t>
            </a:r>
            <a:endParaRPr sz="2700">
              <a:latin typeface="Times New Roman"/>
              <a:cs typeface="Times New Roman"/>
            </a:endParaRPr>
          </a:p>
        </p:txBody>
      </p:sp>
      <p:sp>
        <p:nvSpPr>
          <p:cNvPr id="60" name="object 60"/>
          <p:cNvSpPr txBox="1"/>
          <p:nvPr/>
        </p:nvSpPr>
        <p:spPr>
          <a:xfrm>
            <a:off x="6501710" y="5613010"/>
            <a:ext cx="187325" cy="268605"/>
          </a:xfrm>
          <a:prstGeom prst="rect">
            <a:avLst/>
          </a:prstGeom>
        </p:spPr>
        <p:txBody>
          <a:bodyPr vert="horz" wrap="square" lIns="0" tIns="12065" rIns="0" bIns="0" rtlCol="0">
            <a:spAutoFit/>
          </a:bodyPr>
          <a:lstStyle/>
          <a:p>
            <a:pPr marL="12700">
              <a:spcBef>
                <a:spcPts val="95"/>
              </a:spcBef>
            </a:pPr>
            <a:r>
              <a:rPr sz="1600" i="1" spc="204" dirty="0">
                <a:latin typeface="Times New Roman"/>
                <a:cs typeface="Times New Roman"/>
              </a:rPr>
              <a:t>C</a:t>
            </a:r>
            <a:endParaRPr sz="1600">
              <a:latin typeface="Times New Roman"/>
              <a:cs typeface="Times New Roman"/>
            </a:endParaRPr>
          </a:p>
        </p:txBody>
      </p:sp>
      <p:sp>
        <p:nvSpPr>
          <p:cNvPr id="61" name="object 61"/>
          <p:cNvSpPr txBox="1"/>
          <p:nvPr/>
        </p:nvSpPr>
        <p:spPr>
          <a:xfrm>
            <a:off x="6283668" y="5226208"/>
            <a:ext cx="619125" cy="441959"/>
          </a:xfrm>
          <a:prstGeom prst="rect">
            <a:avLst/>
          </a:prstGeom>
        </p:spPr>
        <p:txBody>
          <a:bodyPr vert="horz" wrap="square" lIns="0" tIns="16510" rIns="0" bIns="0" rtlCol="0">
            <a:spAutoFit/>
          </a:bodyPr>
          <a:lstStyle/>
          <a:p>
            <a:pPr marL="38100">
              <a:spcBef>
                <a:spcPts val="130"/>
              </a:spcBef>
            </a:pPr>
            <a:r>
              <a:rPr sz="4050" i="1" spc="375" baseline="-24691" dirty="0">
                <a:latin typeface="Times New Roman"/>
                <a:cs typeface="Times New Roman"/>
              </a:rPr>
              <a:t>k</a:t>
            </a:r>
            <a:r>
              <a:rPr sz="4050" i="1" spc="-450" baseline="-24691" dirty="0">
                <a:latin typeface="Times New Roman"/>
                <a:cs typeface="Times New Roman"/>
              </a:rPr>
              <a:t> </a:t>
            </a:r>
            <a:r>
              <a:rPr sz="1600" i="1" spc="125" dirty="0">
                <a:latin typeface="Times New Roman"/>
                <a:cs typeface="Times New Roman"/>
              </a:rPr>
              <a:t>out</a:t>
            </a:r>
            <a:endParaRPr sz="1600">
              <a:latin typeface="Times New Roman"/>
              <a:cs typeface="Times New Roman"/>
            </a:endParaRPr>
          </a:p>
        </p:txBody>
      </p:sp>
      <p:sp>
        <p:nvSpPr>
          <p:cNvPr id="62" name="object 62"/>
          <p:cNvSpPr txBox="1"/>
          <p:nvPr/>
        </p:nvSpPr>
        <p:spPr>
          <a:xfrm>
            <a:off x="8235917" y="5613010"/>
            <a:ext cx="185420" cy="268605"/>
          </a:xfrm>
          <a:prstGeom prst="rect">
            <a:avLst/>
          </a:prstGeom>
        </p:spPr>
        <p:txBody>
          <a:bodyPr vert="horz" wrap="square" lIns="0" tIns="12065" rIns="0" bIns="0" rtlCol="0">
            <a:spAutoFit/>
          </a:bodyPr>
          <a:lstStyle/>
          <a:p>
            <a:pPr marL="12700">
              <a:spcBef>
                <a:spcPts val="95"/>
              </a:spcBef>
            </a:pPr>
            <a:r>
              <a:rPr sz="1600" i="1" spc="190" dirty="0">
                <a:latin typeface="Times New Roman"/>
                <a:cs typeface="Times New Roman"/>
              </a:rPr>
              <a:t>C</a:t>
            </a:r>
            <a:endParaRPr sz="1600">
              <a:latin typeface="Times New Roman"/>
              <a:cs typeface="Times New Roman"/>
            </a:endParaRPr>
          </a:p>
        </p:txBody>
      </p:sp>
      <p:sp>
        <p:nvSpPr>
          <p:cNvPr id="63" name="object 63"/>
          <p:cNvSpPr txBox="1"/>
          <p:nvPr/>
        </p:nvSpPr>
        <p:spPr>
          <a:xfrm>
            <a:off x="7004874" y="5381659"/>
            <a:ext cx="2082164" cy="441959"/>
          </a:xfrm>
          <a:prstGeom prst="rect">
            <a:avLst/>
          </a:prstGeom>
        </p:spPr>
        <p:txBody>
          <a:bodyPr vert="horz" wrap="square" lIns="0" tIns="16510" rIns="0" bIns="0" rtlCol="0">
            <a:spAutoFit/>
          </a:bodyPr>
          <a:lstStyle/>
          <a:p>
            <a:pPr marL="12700">
              <a:spcBef>
                <a:spcPts val="130"/>
              </a:spcBef>
              <a:tabLst>
                <a:tab pos="1052830" algn="l"/>
                <a:tab pos="1555750" algn="l"/>
              </a:tabLst>
            </a:pPr>
            <a:r>
              <a:rPr sz="2700" spc="315" dirty="0">
                <a:latin typeface="Symbol"/>
                <a:cs typeface="Symbol"/>
              </a:rPr>
              <a:t></a:t>
            </a:r>
            <a:r>
              <a:rPr sz="2700" spc="-275" dirty="0">
                <a:latin typeface="Times New Roman"/>
                <a:cs typeface="Times New Roman"/>
              </a:rPr>
              <a:t> </a:t>
            </a:r>
            <a:r>
              <a:rPr sz="2700" spc="285" dirty="0">
                <a:latin typeface="Times New Roman"/>
                <a:cs typeface="Times New Roman"/>
              </a:rPr>
              <a:t>1	</a:t>
            </a:r>
            <a:r>
              <a:rPr sz="2700" i="1" spc="235" dirty="0">
                <a:latin typeface="Times New Roman"/>
                <a:cs typeface="Times New Roman"/>
              </a:rPr>
              <a:t>k	</a:t>
            </a:r>
            <a:r>
              <a:rPr sz="2700" spc="290" dirty="0">
                <a:latin typeface="Symbol"/>
                <a:cs typeface="Symbol"/>
              </a:rPr>
              <a:t></a:t>
            </a:r>
            <a:r>
              <a:rPr sz="2700" spc="-114" dirty="0">
                <a:latin typeface="Times New Roman"/>
                <a:cs typeface="Times New Roman"/>
              </a:rPr>
              <a:t> </a:t>
            </a:r>
            <a:r>
              <a:rPr sz="2700" spc="265" dirty="0">
                <a:latin typeface="Times New Roman"/>
                <a:cs typeface="Times New Roman"/>
              </a:rPr>
              <a:t>3</a:t>
            </a:r>
            <a:endParaRPr sz="2700">
              <a:latin typeface="Times New Roman"/>
              <a:cs typeface="Times New Roman"/>
            </a:endParaRPr>
          </a:p>
        </p:txBody>
      </p:sp>
      <p:sp>
        <p:nvSpPr>
          <p:cNvPr id="64" name="object 64"/>
          <p:cNvSpPr/>
          <p:nvPr/>
        </p:nvSpPr>
        <p:spPr>
          <a:xfrm>
            <a:off x="6875509" y="3143416"/>
            <a:ext cx="144145" cy="0"/>
          </a:xfrm>
          <a:custGeom>
            <a:avLst/>
            <a:gdLst/>
            <a:ahLst/>
            <a:cxnLst/>
            <a:rect l="l" t="t" r="r" b="b"/>
            <a:pathLst>
              <a:path w="144145">
                <a:moveTo>
                  <a:pt x="0" y="0"/>
                </a:moveTo>
                <a:lnTo>
                  <a:pt x="143978" y="0"/>
                </a:lnTo>
              </a:path>
            </a:pathLst>
          </a:custGeom>
          <a:ln w="14662">
            <a:solidFill>
              <a:srgbClr val="000000"/>
            </a:solidFill>
          </a:ln>
        </p:spPr>
        <p:txBody>
          <a:bodyPr wrap="square" lIns="0" tIns="0" rIns="0" bIns="0" rtlCol="0"/>
          <a:lstStyle/>
          <a:p>
            <a:endParaRPr/>
          </a:p>
        </p:txBody>
      </p:sp>
      <p:sp>
        <p:nvSpPr>
          <p:cNvPr id="67" name="object 67"/>
          <p:cNvSpPr txBox="1"/>
          <p:nvPr/>
        </p:nvSpPr>
        <p:spPr>
          <a:xfrm>
            <a:off x="7384230" y="2909634"/>
            <a:ext cx="256540" cy="381000"/>
          </a:xfrm>
          <a:prstGeom prst="rect">
            <a:avLst/>
          </a:prstGeom>
        </p:spPr>
        <p:txBody>
          <a:bodyPr vert="horz" wrap="square" lIns="0" tIns="16510" rIns="0" bIns="0" rtlCol="0">
            <a:spAutoFit/>
          </a:bodyPr>
          <a:lstStyle/>
          <a:p>
            <a:pPr marL="12700">
              <a:spcBef>
                <a:spcPts val="130"/>
              </a:spcBef>
            </a:pPr>
            <a:r>
              <a:rPr sz="2300" u="heavy" spc="-60" dirty="0">
                <a:uFill>
                  <a:solidFill>
                    <a:srgbClr val="000000"/>
                  </a:solidFill>
                </a:uFill>
                <a:latin typeface="Times New Roman"/>
                <a:cs typeface="Times New Roman"/>
              </a:rPr>
              <a:t> </a:t>
            </a:r>
            <a:r>
              <a:rPr sz="2300" u="heavy" spc="145" dirty="0">
                <a:uFill>
                  <a:solidFill>
                    <a:srgbClr val="000000"/>
                  </a:solidFill>
                </a:uFill>
                <a:latin typeface="Times New Roman"/>
                <a:cs typeface="Times New Roman"/>
              </a:rPr>
              <a:t>1</a:t>
            </a:r>
            <a:endParaRPr sz="2300">
              <a:latin typeface="Times New Roman"/>
              <a:cs typeface="Times New Roman"/>
            </a:endParaRPr>
          </a:p>
        </p:txBody>
      </p:sp>
      <p:sp>
        <p:nvSpPr>
          <p:cNvPr id="68" name="object 68"/>
          <p:cNvSpPr txBox="1"/>
          <p:nvPr/>
        </p:nvSpPr>
        <p:spPr>
          <a:xfrm>
            <a:off x="7879200" y="3468349"/>
            <a:ext cx="264795" cy="219932"/>
          </a:xfrm>
          <a:prstGeom prst="rect">
            <a:avLst/>
          </a:prstGeom>
        </p:spPr>
        <p:txBody>
          <a:bodyPr vert="horz" wrap="square" lIns="0" tIns="12065" rIns="0" bIns="0" rtlCol="0">
            <a:spAutoFit/>
          </a:bodyPr>
          <a:lstStyle/>
          <a:p>
            <a:pPr marL="12700">
              <a:spcBef>
                <a:spcPts val="95"/>
              </a:spcBef>
            </a:pPr>
            <a:r>
              <a:rPr sz="1350" i="1" spc="60" dirty="0">
                <a:latin typeface="Times New Roman"/>
                <a:cs typeface="Times New Roman"/>
              </a:rPr>
              <a:t>i</a:t>
            </a:r>
            <a:r>
              <a:rPr sz="1350" spc="-50" dirty="0">
                <a:latin typeface="Symbol"/>
                <a:cs typeface="Symbol"/>
              </a:rPr>
              <a:t></a:t>
            </a:r>
            <a:r>
              <a:rPr sz="1350" spc="70" dirty="0">
                <a:latin typeface="Times New Roman"/>
                <a:cs typeface="Times New Roman"/>
              </a:rPr>
              <a:t>1</a:t>
            </a:r>
            <a:endParaRPr sz="1350" dirty="0">
              <a:latin typeface="Times New Roman"/>
              <a:cs typeface="Times New Roman"/>
            </a:endParaRPr>
          </a:p>
        </p:txBody>
      </p:sp>
      <p:sp>
        <p:nvSpPr>
          <p:cNvPr id="69" name="object 69"/>
          <p:cNvSpPr txBox="1"/>
          <p:nvPr/>
        </p:nvSpPr>
        <p:spPr>
          <a:xfrm>
            <a:off x="7834894" y="2808290"/>
            <a:ext cx="264795" cy="219932"/>
          </a:xfrm>
          <a:prstGeom prst="rect">
            <a:avLst/>
          </a:prstGeom>
        </p:spPr>
        <p:txBody>
          <a:bodyPr vert="horz" wrap="square" lIns="0" tIns="12065" rIns="0" bIns="0" rtlCol="0">
            <a:spAutoFit/>
          </a:bodyPr>
          <a:lstStyle/>
          <a:p>
            <a:pPr marL="12700">
              <a:spcBef>
                <a:spcPts val="95"/>
              </a:spcBef>
            </a:pPr>
            <a:r>
              <a:rPr lang="en-US" sz="1350" i="1" spc="95" dirty="0">
                <a:latin typeface="Times New Roman"/>
                <a:cs typeface="Times New Roman"/>
              </a:rPr>
              <a:t>|V|</a:t>
            </a:r>
            <a:endParaRPr sz="1350" dirty="0">
              <a:latin typeface="Times New Roman"/>
              <a:cs typeface="Times New Roman"/>
            </a:endParaRPr>
          </a:p>
        </p:txBody>
      </p:sp>
      <p:sp>
        <p:nvSpPr>
          <p:cNvPr id="70" name="object 70"/>
          <p:cNvSpPr txBox="1"/>
          <p:nvPr/>
        </p:nvSpPr>
        <p:spPr>
          <a:xfrm>
            <a:off x="6828986" y="2921332"/>
            <a:ext cx="2461895" cy="551433"/>
          </a:xfrm>
          <a:prstGeom prst="rect">
            <a:avLst/>
          </a:prstGeom>
        </p:spPr>
        <p:txBody>
          <a:bodyPr vert="horz" wrap="square" lIns="0" tIns="12700" rIns="0" bIns="0" rtlCol="0">
            <a:spAutoFit/>
          </a:bodyPr>
          <a:lstStyle/>
          <a:p>
            <a:pPr marL="38100">
              <a:spcBef>
                <a:spcPts val="100"/>
              </a:spcBef>
              <a:tabLst>
                <a:tab pos="631825" algn="l"/>
                <a:tab pos="977900" algn="l"/>
              </a:tabLst>
            </a:pPr>
            <a:r>
              <a:rPr sz="2300" i="1" spc="125" dirty="0">
                <a:latin typeface="Times New Roman"/>
                <a:cs typeface="Times New Roman"/>
              </a:rPr>
              <a:t>k</a:t>
            </a:r>
            <a:r>
              <a:rPr lang="zh-CN" altLang="en-US" sz="2300" spc="155" dirty="0">
                <a:latin typeface="Symbol"/>
                <a:cs typeface="Symbol"/>
              </a:rPr>
              <a:t></a:t>
            </a:r>
            <a:r>
              <a:rPr sz="2300" spc="275" dirty="0">
                <a:latin typeface="Times New Roman"/>
                <a:cs typeface="Times New Roman"/>
              </a:rPr>
              <a:t> </a:t>
            </a:r>
            <a:r>
              <a:rPr lang="en-US" sz="3450" i="1" spc="284" baseline="-44685" dirty="0">
                <a:latin typeface="Times New Roman"/>
                <a:cs typeface="Times New Roman"/>
              </a:rPr>
              <a:t>|V|</a:t>
            </a:r>
            <a:r>
              <a:rPr sz="3450" i="1" spc="97" baseline="-44685" dirty="0">
                <a:latin typeface="Times New Roman"/>
                <a:cs typeface="Times New Roman"/>
              </a:rPr>
              <a:t> </a:t>
            </a:r>
            <a:r>
              <a:rPr sz="5250" spc="637" baseline="-6349" dirty="0">
                <a:latin typeface="Symbol"/>
                <a:cs typeface="Symbol"/>
              </a:rPr>
              <a:t></a:t>
            </a:r>
            <a:r>
              <a:rPr sz="2300" i="1" spc="95" dirty="0">
                <a:latin typeface="Times New Roman"/>
                <a:cs typeface="Times New Roman"/>
              </a:rPr>
              <a:t>k</a:t>
            </a:r>
            <a:r>
              <a:rPr sz="2025" i="1" spc="60" baseline="-24691" dirty="0">
                <a:latin typeface="Times New Roman"/>
                <a:cs typeface="Times New Roman"/>
              </a:rPr>
              <a:t>i</a:t>
            </a:r>
            <a:r>
              <a:rPr sz="2025" i="1" baseline="-24691" dirty="0">
                <a:latin typeface="Times New Roman"/>
                <a:cs typeface="Times New Roman"/>
              </a:rPr>
              <a:t> </a:t>
            </a:r>
            <a:r>
              <a:rPr sz="2025" i="1" spc="120" baseline="-24691" dirty="0">
                <a:latin typeface="Times New Roman"/>
                <a:cs typeface="Times New Roman"/>
              </a:rPr>
              <a:t> </a:t>
            </a:r>
            <a:r>
              <a:rPr sz="2300" spc="155" dirty="0">
                <a:latin typeface="Symbol"/>
                <a:cs typeface="Symbol"/>
              </a:rPr>
              <a:t></a:t>
            </a:r>
            <a:endParaRPr sz="2300" dirty="0">
              <a:latin typeface="Symbol"/>
              <a:cs typeface="Symbol"/>
            </a:endParaRPr>
          </a:p>
        </p:txBody>
      </p:sp>
      <p:sp>
        <p:nvSpPr>
          <p:cNvPr id="71" name="object 71"/>
          <p:cNvSpPr txBox="1"/>
          <p:nvPr/>
        </p:nvSpPr>
        <p:spPr>
          <a:xfrm>
            <a:off x="8762779" y="2914741"/>
            <a:ext cx="626236" cy="812274"/>
          </a:xfrm>
          <a:prstGeom prst="rect">
            <a:avLst/>
          </a:prstGeom>
        </p:spPr>
        <p:txBody>
          <a:bodyPr vert="horz" wrap="square" lIns="0" tIns="12065" rIns="0" bIns="0" rtlCol="0">
            <a:spAutoFit/>
          </a:bodyPr>
          <a:lstStyle/>
          <a:p>
            <a:pPr marL="95250" marR="5080" indent="-83185">
              <a:lnSpc>
                <a:spcPct val="118200"/>
              </a:lnSpc>
              <a:spcBef>
                <a:spcPts val="95"/>
              </a:spcBef>
            </a:pPr>
            <a:r>
              <a:rPr sz="2300" u="heavy" spc="290" dirty="0">
                <a:uFill>
                  <a:solidFill>
                    <a:srgbClr val="000000"/>
                  </a:solidFill>
                </a:uFill>
                <a:latin typeface="Times New Roman"/>
                <a:cs typeface="Times New Roman"/>
              </a:rPr>
              <a:t>2</a:t>
            </a:r>
            <a:r>
              <a:rPr lang="en-US" sz="2300" u="heavy" spc="290" dirty="0">
                <a:uFill>
                  <a:solidFill>
                    <a:srgbClr val="000000"/>
                  </a:solidFill>
                </a:uFill>
                <a:latin typeface="Times New Roman"/>
                <a:cs typeface="Times New Roman"/>
              </a:rPr>
              <a:t>|</a:t>
            </a:r>
            <a:r>
              <a:rPr sz="2300" i="1" u="heavy" spc="125" dirty="0">
                <a:uFill>
                  <a:solidFill>
                    <a:srgbClr val="000000"/>
                  </a:solidFill>
                </a:uFill>
                <a:latin typeface="Times New Roman"/>
                <a:cs typeface="Times New Roman"/>
              </a:rPr>
              <a:t>E</a:t>
            </a:r>
            <a:r>
              <a:rPr lang="en-US" sz="2300" i="1" u="heavy" spc="125" dirty="0">
                <a:uFill>
                  <a:solidFill>
                    <a:srgbClr val="000000"/>
                  </a:solidFill>
                </a:uFill>
                <a:latin typeface="Times New Roman"/>
                <a:cs typeface="Times New Roman"/>
              </a:rPr>
              <a:t>|</a:t>
            </a:r>
            <a:r>
              <a:rPr sz="2300" i="1" u="heavy" spc="125" dirty="0">
                <a:uFill>
                  <a:solidFill>
                    <a:srgbClr val="000000"/>
                  </a:solidFill>
                </a:uFill>
                <a:latin typeface="Times New Roman"/>
                <a:cs typeface="Times New Roman"/>
              </a:rPr>
              <a:t> </a:t>
            </a:r>
            <a:r>
              <a:rPr sz="2300" i="1" spc="70" dirty="0">
                <a:latin typeface="Times New Roman"/>
                <a:cs typeface="Times New Roman"/>
              </a:rPr>
              <a:t> </a:t>
            </a:r>
            <a:r>
              <a:rPr lang="en-US" sz="2300" i="1" spc="70" dirty="0">
                <a:latin typeface="Times New Roman"/>
                <a:cs typeface="Times New Roman"/>
              </a:rPr>
              <a:t>|V|</a:t>
            </a:r>
            <a:endParaRPr sz="2300" dirty="0">
              <a:latin typeface="Times New Roman"/>
              <a:cs typeface="Times New Roman"/>
            </a:endParaRPr>
          </a:p>
        </p:txBody>
      </p:sp>
      <p:sp>
        <p:nvSpPr>
          <p:cNvPr id="72" name="object 72"/>
          <p:cNvSpPr/>
          <p:nvPr/>
        </p:nvSpPr>
        <p:spPr>
          <a:xfrm>
            <a:off x="7959534" y="6293336"/>
            <a:ext cx="350520" cy="0"/>
          </a:xfrm>
          <a:custGeom>
            <a:avLst/>
            <a:gdLst/>
            <a:ahLst/>
            <a:cxnLst/>
            <a:rect l="l" t="t" r="r" b="b"/>
            <a:pathLst>
              <a:path w="350520">
                <a:moveTo>
                  <a:pt x="0" y="0"/>
                </a:moveTo>
                <a:lnTo>
                  <a:pt x="349908" y="0"/>
                </a:lnTo>
              </a:path>
            </a:pathLst>
          </a:custGeom>
          <a:ln w="12127">
            <a:solidFill>
              <a:srgbClr val="000000"/>
            </a:solidFill>
          </a:ln>
        </p:spPr>
        <p:txBody>
          <a:bodyPr wrap="square" lIns="0" tIns="0" rIns="0" bIns="0" rtlCol="0"/>
          <a:lstStyle/>
          <a:p>
            <a:endParaRPr/>
          </a:p>
        </p:txBody>
      </p:sp>
      <p:sp>
        <p:nvSpPr>
          <p:cNvPr id="73" name="object 73"/>
          <p:cNvSpPr/>
          <p:nvPr/>
        </p:nvSpPr>
        <p:spPr>
          <a:xfrm>
            <a:off x="8657643" y="6293336"/>
            <a:ext cx="457200" cy="0"/>
          </a:xfrm>
          <a:custGeom>
            <a:avLst/>
            <a:gdLst/>
            <a:ahLst/>
            <a:cxnLst/>
            <a:rect l="l" t="t" r="r" b="b"/>
            <a:pathLst>
              <a:path w="457200">
                <a:moveTo>
                  <a:pt x="0" y="0"/>
                </a:moveTo>
                <a:lnTo>
                  <a:pt x="456611" y="0"/>
                </a:lnTo>
              </a:path>
            </a:pathLst>
          </a:custGeom>
          <a:ln w="12127">
            <a:solidFill>
              <a:srgbClr val="000000"/>
            </a:solidFill>
          </a:ln>
        </p:spPr>
        <p:txBody>
          <a:bodyPr wrap="square" lIns="0" tIns="0" rIns="0" bIns="0" rtlCol="0"/>
          <a:lstStyle/>
          <a:p>
            <a:endParaRPr/>
          </a:p>
        </p:txBody>
      </p:sp>
      <p:sp>
        <p:nvSpPr>
          <p:cNvPr id="74" name="object 74"/>
          <p:cNvSpPr txBox="1"/>
          <p:nvPr/>
        </p:nvSpPr>
        <p:spPr>
          <a:xfrm>
            <a:off x="7916319" y="6167504"/>
            <a:ext cx="1202055" cy="375285"/>
          </a:xfrm>
          <a:prstGeom prst="rect">
            <a:avLst/>
          </a:prstGeom>
        </p:spPr>
        <p:txBody>
          <a:bodyPr vert="horz" wrap="square" lIns="0" tIns="12065" rIns="0" bIns="0" rtlCol="0">
            <a:spAutoFit/>
          </a:bodyPr>
          <a:lstStyle/>
          <a:p>
            <a:pPr marL="38100">
              <a:spcBef>
                <a:spcPts val="95"/>
              </a:spcBef>
            </a:pPr>
            <a:r>
              <a:rPr sz="3450" i="1" spc="187" baseline="-25362" dirty="0">
                <a:latin typeface="Times New Roman"/>
                <a:cs typeface="Times New Roman"/>
              </a:rPr>
              <a:t>k</a:t>
            </a:r>
            <a:r>
              <a:rPr sz="3450" i="1" spc="-450" baseline="-25362" dirty="0">
                <a:latin typeface="Times New Roman"/>
                <a:cs typeface="Times New Roman"/>
              </a:rPr>
              <a:t> </a:t>
            </a:r>
            <a:r>
              <a:rPr sz="1300" i="1" spc="50" dirty="0">
                <a:latin typeface="Times New Roman"/>
                <a:cs typeface="Times New Roman"/>
              </a:rPr>
              <a:t>i</a:t>
            </a:r>
            <a:r>
              <a:rPr sz="1300" i="1" spc="100" dirty="0">
                <a:latin typeface="Times New Roman"/>
                <a:cs typeface="Times New Roman"/>
              </a:rPr>
              <a:t>n</a:t>
            </a:r>
            <a:r>
              <a:rPr sz="1300" i="1" dirty="0">
                <a:latin typeface="Times New Roman"/>
                <a:cs typeface="Times New Roman"/>
              </a:rPr>
              <a:t>  </a:t>
            </a:r>
            <a:r>
              <a:rPr sz="1300" i="1" spc="-90" dirty="0">
                <a:latin typeface="Times New Roman"/>
                <a:cs typeface="Times New Roman"/>
              </a:rPr>
              <a:t> </a:t>
            </a:r>
            <a:r>
              <a:rPr sz="3450" spc="232" baseline="-25362" dirty="0">
                <a:latin typeface="Symbol"/>
                <a:cs typeface="Symbol"/>
              </a:rPr>
              <a:t></a:t>
            </a:r>
            <a:r>
              <a:rPr sz="3450" spc="30" baseline="-25362" dirty="0">
                <a:latin typeface="Times New Roman"/>
                <a:cs typeface="Times New Roman"/>
              </a:rPr>
              <a:t> </a:t>
            </a:r>
            <a:r>
              <a:rPr sz="3450" i="1" spc="187" baseline="-25362" dirty="0">
                <a:latin typeface="Times New Roman"/>
                <a:cs typeface="Times New Roman"/>
              </a:rPr>
              <a:t>k</a:t>
            </a:r>
            <a:r>
              <a:rPr sz="3450" i="1" spc="-419" baseline="-25362" dirty="0">
                <a:latin typeface="Times New Roman"/>
                <a:cs typeface="Times New Roman"/>
              </a:rPr>
              <a:t> </a:t>
            </a:r>
            <a:r>
              <a:rPr sz="1300" i="1" spc="80" dirty="0">
                <a:latin typeface="Times New Roman"/>
                <a:cs typeface="Times New Roman"/>
              </a:rPr>
              <a:t>out</a:t>
            </a:r>
            <a:endParaRPr sz="1300" dirty="0">
              <a:latin typeface="Times New Roman"/>
              <a:cs typeface="Times New Roman"/>
            </a:endParaRPr>
          </a:p>
        </p:txBody>
      </p:sp>
      <p:sp>
        <p:nvSpPr>
          <p:cNvPr id="75" name="object 75"/>
          <p:cNvSpPr txBox="1"/>
          <p:nvPr/>
        </p:nvSpPr>
        <p:spPr>
          <a:xfrm>
            <a:off x="4859462" y="3025060"/>
            <a:ext cx="1859914" cy="452120"/>
          </a:xfrm>
          <a:prstGeom prst="rect">
            <a:avLst/>
          </a:prstGeom>
        </p:spPr>
        <p:txBody>
          <a:bodyPr vert="horz" wrap="square" lIns="0" tIns="12700" rIns="0" bIns="0" rtlCol="0">
            <a:spAutoFit/>
          </a:bodyPr>
          <a:lstStyle/>
          <a:p>
            <a:pPr marL="12700">
              <a:spcBef>
                <a:spcPts val="100"/>
              </a:spcBef>
            </a:pPr>
            <a:r>
              <a:rPr sz="2800" b="1" spc="-30" dirty="0">
                <a:solidFill>
                  <a:srgbClr val="D60093"/>
                </a:solidFill>
                <a:latin typeface="Calibri"/>
                <a:cs typeface="Calibri"/>
              </a:rPr>
              <a:t>Avg.</a:t>
            </a:r>
            <a:r>
              <a:rPr sz="2800" b="1" spc="-45" dirty="0">
                <a:solidFill>
                  <a:srgbClr val="D60093"/>
                </a:solidFill>
                <a:latin typeface="Calibri"/>
                <a:cs typeface="Calibri"/>
              </a:rPr>
              <a:t> </a:t>
            </a:r>
            <a:r>
              <a:rPr sz="2800" b="1" spc="-10" dirty="0">
                <a:solidFill>
                  <a:srgbClr val="D60093"/>
                </a:solidFill>
                <a:latin typeface="Calibri"/>
                <a:cs typeface="Calibri"/>
              </a:rPr>
              <a:t>degree:</a:t>
            </a:r>
            <a:endParaRPr sz="2800" dirty="0">
              <a:latin typeface="Calibri"/>
              <a:cs typeface="Calibri"/>
            </a:endParaRPr>
          </a:p>
        </p:txBody>
      </p:sp>
      <p:sp>
        <p:nvSpPr>
          <p:cNvPr id="77" name="object 77"/>
          <p:cNvSpPr/>
          <p:nvPr/>
        </p:nvSpPr>
        <p:spPr>
          <a:xfrm>
            <a:off x="4992735" y="6083417"/>
            <a:ext cx="177165" cy="0"/>
          </a:xfrm>
          <a:custGeom>
            <a:avLst/>
            <a:gdLst/>
            <a:ahLst/>
            <a:cxnLst/>
            <a:rect l="l" t="t" r="r" b="b"/>
            <a:pathLst>
              <a:path w="177164">
                <a:moveTo>
                  <a:pt x="0" y="0"/>
                </a:moveTo>
                <a:lnTo>
                  <a:pt x="176659" y="0"/>
                </a:lnTo>
              </a:path>
            </a:pathLst>
          </a:custGeom>
          <a:ln w="14390">
            <a:solidFill>
              <a:srgbClr val="000000"/>
            </a:solidFill>
          </a:ln>
        </p:spPr>
        <p:txBody>
          <a:bodyPr wrap="square" lIns="0" tIns="0" rIns="0" bIns="0" rtlCol="0"/>
          <a:lstStyle/>
          <a:p>
            <a:endParaRPr/>
          </a:p>
        </p:txBody>
      </p:sp>
      <p:sp>
        <p:nvSpPr>
          <p:cNvPr id="78" name="object 78"/>
          <p:cNvSpPr/>
          <p:nvPr/>
        </p:nvSpPr>
        <p:spPr>
          <a:xfrm>
            <a:off x="5569822" y="6319307"/>
            <a:ext cx="351790" cy="0"/>
          </a:xfrm>
          <a:custGeom>
            <a:avLst/>
            <a:gdLst/>
            <a:ahLst/>
            <a:cxnLst/>
            <a:rect l="l" t="t" r="r" b="b"/>
            <a:pathLst>
              <a:path w="351789">
                <a:moveTo>
                  <a:pt x="0" y="0"/>
                </a:moveTo>
                <a:lnTo>
                  <a:pt x="351327" y="0"/>
                </a:lnTo>
              </a:path>
            </a:pathLst>
          </a:custGeom>
          <a:ln w="14390">
            <a:solidFill>
              <a:srgbClr val="000000"/>
            </a:solidFill>
          </a:ln>
        </p:spPr>
        <p:txBody>
          <a:bodyPr wrap="square" lIns="0" tIns="0" rIns="0" bIns="0" rtlCol="0"/>
          <a:lstStyle/>
          <a:p>
            <a:endParaRPr/>
          </a:p>
        </p:txBody>
      </p:sp>
      <p:sp>
        <p:nvSpPr>
          <p:cNvPr id="79" name="object 79"/>
          <p:cNvSpPr txBox="1"/>
          <p:nvPr/>
        </p:nvSpPr>
        <p:spPr>
          <a:xfrm>
            <a:off x="5588814" y="6313175"/>
            <a:ext cx="487857" cy="430887"/>
          </a:xfrm>
          <a:prstGeom prst="rect">
            <a:avLst/>
          </a:prstGeom>
        </p:spPr>
        <p:txBody>
          <a:bodyPr vert="horz" wrap="square" lIns="0" tIns="15240" rIns="0" bIns="0" rtlCol="0">
            <a:spAutoFit/>
          </a:bodyPr>
          <a:lstStyle/>
          <a:p>
            <a:pPr marL="12700">
              <a:spcBef>
                <a:spcPts val="120"/>
              </a:spcBef>
            </a:pPr>
            <a:r>
              <a:rPr lang="en-US" sz="2700" i="1" spc="175" dirty="0">
                <a:latin typeface="Times New Roman"/>
                <a:cs typeface="Times New Roman"/>
              </a:rPr>
              <a:t>|V|</a:t>
            </a:r>
            <a:endParaRPr sz="2700" dirty="0">
              <a:latin typeface="Times New Roman"/>
              <a:cs typeface="Times New Roman"/>
            </a:endParaRPr>
          </a:p>
        </p:txBody>
      </p:sp>
      <p:sp>
        <p:nvSpPr>
          <p:cNvPr id="80" name="object 80"/>
          <p:cNvSpPr txBox="1"/>
          <p:nvPr/>
        </p:nvSpPr>
        <p:spPr>
          <a:xfrm>
            <a:off x="4930578" y="5796118"/>
            <a:ext cx="1474867" cy="689291"/>
          </a:xfrm>
          <a:prstGeom prst="rect">
            <a:avLst/>
          </a:prstGeom>
        </p:spPr>
        <p:txBody>
          <a:bodyPr vert="horz" wrap="square" lIns="0" tIns="12065" rIns="0" bIns="0" rtlCol="0">
            <a:spAutoFit/>
          </a:bodyPr>
          <a:lstStyle/>
          <a:p>
            <a:pPr>
              <a:spcBef>
                <a:spcPts val="10"/>
              </a:spcBef>
            </a:pPr>
            <a:endParaRPr lang="zh-CN" altLang="en-US" sz="1700" dirty="0">
              <a:latin typeface="Times New Roman"/>
              <a:cs typeface="Times New Roman"/>
            </a:endParaRPr>
          </a:p>
          <a:p>
            <a:pPr marL="38100">
              <a:tabLst>
                <a:tab pos="681355" algn="l"/>
              </a:tabLst>
            </a:pPr>
            <a:r>
              <a:rPr sz="2700" i="1" spc="114" dirty="0">
                <a:latin typeface="Times New Roman"/>
                <a:cs typeface="Times New Roman"/>
              </a:rPr>
              <a:t>k</a:t>
            </a:r>
            <a:r>
              <a:rPr sz="2700" i="1" spc="229" dirty="0">
                <a:latin typeface="Times New Roman"/>
                <a:cs typeface="Times New Roman"/>
              </a:rPr>
              <a:t> </a:t>
            </a:r>
            <a:r>
              <a:rPr sz="2700" spc="145" dirty="0">
                <a:latin typeface="Symbol"/>
                <a:cs typeface="Symbol"/>
              </a:rPr>
              <a:t></a:t>
            </a:r>
            <a:r>
              <a:rPr sz="2700" spc="145" dirty="0">
                <a:latin typeface="Times New Roman"/>
                <a:cs typeface="Times New Roman"/>
              </a:rPr>
              <a:t>	</a:t>
            </a:r>
            <a:r>
              <a:rPr lang="en-US" sz="4050" i="1" spc="240" baseline="34979" dirty="0">
                <a:latin typeface="Times New Roman"/>
                <a:cs typeface="Times New Roman"/>
              </a:rPr>
              <a:t>|</a:t>
            </a:r>
            <a:r>
              <a:rPr lang="en-US" altLang="zh-CN" sz="4050" i="1" spc="240" baseline="34979" dirty="0">
                <a:latin typeface="Times New Roman"/>
                <a:cs typeface="Times New Roman"/>
              </a:rPr>
              <a:t>E</a:t>
            </a:r>
            <a:r>
              <a:rPr lang="en-US" sz="4050" i="1" spc="240" baseline="34979" dirty="0">
                <a:latin typeface="Times New Roman"/>
                <a:cs typeface="Times New Roman"/>
              </a:rPr>
              <a:t>|</a:t>
            </a:r>
            <a:endParaRPr sz="4050" baseline="34979" dirty="0">
              <a:latin typeface="Times New Roman"/>
              <a:cs typeface="Times New Roman"/>
            </a:endParaRPr>
          </a:p>
        </p:txBody>
      </p:sp>
      <p:sp>
        <p:nvSpPr>
          <p:cNvPr id="82" name="文本框 81">
            <a:extLst>
              <a:ext uri="{FF2B5EF4-FFF2-40B4-BE49-F238E27FC236}">
                <a16:creationId xmlns:a16="http://schemas.microsoft.com/office/drawing/2014/main" id="{CFC54A37-94BD-4BAF-A6F2-FA644853A1D7}"/>
              </a:ext>
            </a:extLst>
          </p:cNvPr>
          <p:cNvSpPr txBox="1"/>
          <p:nvPr/>
        </p:nvSpPr>
        <p:spPr>
          <a:xfrm>
            <a:off x="4861664" y="5556707"/>
            <a:ext cx="1106165" cy="369332"/>
          </a:xfrm>
          <a:prstGeom prst="rect">
            <a:avLst/>
          </a:prstGeom>
          <a:noFill/>
        </p:spPr>
        <p:txBody>
          <a:bodyPr wrap="square">
            <a:spAutoFit/>
          </a:bodyPr>
          <a:lstStyle/>
          <a:p>
            <a:pPr marL="179705">
              <a:spcBef>
                <a:spcPts val="95"/>
              </a:spcBef>
            </a:pPr>
            <a:r>
              <a:rPr lang="en-US" altLang="zh-CN" sz="1800" i="1" spc="-155" dirty="0">
                <a:latin typeface="Times New Roman"/>
                <a:cs typeface="Times New Roman"/>
              </a:rPr>
              <a:t>C</a:t>
            </a:r>
            <a:endParaRPr lang="en-US" altLang="zh-CN" sz="1800" dirty="0">
              <a:latin typeface="Times New Roman"/>
              <a:cs typeface="Times New Roman"/>
            </a:endParaRPr>
          </a:p>
        </p:txBody>
      </p:sp>
      <p:sp>
        <p:nvSpPr>
          <p:cNvPr id="83" name="TextBox 82">
            <a:extLst>
              <a:ext uri="{FF2B5EF4-FFF2-40B4-BE49-F238E27FC236}">
                <a16:creationId xmlns:a16="http://schemas.microsoft.com/office/drawing/2014/main" id="{BB0FF9C4-EA38-4B95-0F97-624EFB2F1258}"/>
              </a:ext>
            </a:extLst>
          </p:cNvPr>
          <p:cNvSpPr txBox="1"/>
          <p:nvPr/>
        </p:nvSpPr>
        <p:spPr>
          <a:xfrm>
            <a:off x="2905238" y="3463107"/>
            <a:ext cx="644726" cy="369332"/>
          </a:xfrm>
          <a:prstGeom prst="rect">
            <a:avLst/>
          </a:prstGeom>
          <a:noFill/>
        </p:spPr>
        <p:txBody>
          <a:bodyPr wrap="square">
            <a:spAutoFit/>
          </a:bodyPr>
          <a:lstStyle/>
          <a:p>
            <a:r>
              <a:rPr lang="en-AU" sz="1800" i="1" spc="-125" dirty="0">
                <a:solidFill>
                  <a:srgbClr val="000000"/>
                </a:solidFill>
                <a:latin typeface="Times New Roman"/>
                <a:cs typeface="Times New Roman"/>
              </a:rPr>
              <a:t>k</a:t>
            </a:r>
            <a:r>
              <a:rPr lang="en-AU" sz="1600" i="1" spc="-209" baseline="-24509" dirty="0">
                <a:solidFill>
                  <a:srgbClr val="000000"/>
                </a:solidFill>
                <a:latin typeface="Times New Roman"/>
                <a:cs typeface="Times New Roman"/>
              </a:rPr>
              <a:t>A</a:t>
            </a:r>
            <a:r>
              <a:rPr lang="en-AU" sz="1600" i="1" baseline="-24509" dirty="0">
                <a:solidFill>
                  <a:srgbClr val="000000"/>
                </a:solidFill>
                <a:latin typeface="Times New Roman"/>
                <a:cs typeface="Times New Roman"/>
              </a:rPr>
              <a:t> </a:t>
            </a:r>
            <a:r>
              <a:rPr lang="en-AU" sz="1600" i="1" spc="-157" baseline="-24509" dirty="0">
                <a:solidFill>
                  <a:srgbClr val="000000"/>
                </a:solidFill>
                <a:latin typeface="Times New Roman"/>
                <a:cs typeface="Times New Roman"/>
              </a:rPr>
              <a:t> </a:t>
            </a:r>
            <a:r>
              <a:rPr lang="en-AU" sz="1800" spc="-245" dirty="0">
                <a:solidFill>
                  <a:srgbClr val="000000"/>
                </a:solidFill>
                <a:latin typeface="Symbol"/>
                <a:cs typeface="Symbol"/>
              </a:rPr>
              <a:t></a:t>
            </a:r>
            <a:r>
              <a:rPr lang="en-AU" sz="1800" spc="-190" dirty="0">
                <a:solidFill>
                  <a:srgbClr val="000000"/>
                </a:solidFill>
                <a:latin typeface="Times New Roman"/>
                <a:cs typeface="Times New Roman"/>
              </a:rPr>
              <a:t> </a:t>
            </a:r>
            <a:r>
              <a:rPr lang="en-AU" sz="1800" spc="-225" dirty="0">
                <a:solidFill>
                  <a:srgbClr val="000000"/>
                </a:solidFill>
                <a:latin typeface="Times New Roman"/>
                <a:cs typeface="Times New Roman"/>
              </a:rPr>
              <a:t>4</a:t>
            </a:r>
            <a:endParaRPr lang="en-US" dirty="0"/>
          </a:p>
        </p:txBody>
      </p:sp>
      <p:sp>
        <p:nvSpPr>
          <p:cNvPr id="85" name="object 3">
            <a:extLst>
              <a:ext uri="{FF2B5EF4-FFF2-40B4-BE49-F238E27FC236}">
                <a16:creationId xmlns:a16="http://schemas.microsoft.com/office/drawing/2014/main" id="{92B6EF7F-CC53-A560-A8F5-A9D7BB9FB023}"/>
              </a:ext>
            </a:extLst>
          </p:cNvPr>
          <p:cNvSpPr txBox="1">
            <a:spLocks/>
          </p:cNvSpPr>
          <p:nvPr/>
        </p:nvSpPr>
        <p:spPr>
          <a:xfrm>
            <a:off x="838200" y="682940"/>
            <a:ext cx="10515600" cy="689932"/>
          </a:xfrm>
          <a:prstGeom prst="rect">
            <a:avLst/>
          </a:prstGeom>
        </p:spPr>
        <p:txBody>
          <a:bodyPr vert="horz" wrap="square" lIns="0" tIns="12700" rIns="0" bIns="0" rtlCol="0" anchor="ctr">
            <a:spAutoFit/>
          </a:bodyPr>
          <a:lstStyle>
            <a:lvl1pPr marL="0" indent="0" algn="l" defTabSz="914400" rtl="0" eaLnBrk="1" latinLnBrk="0" hangingPunct="1">
              <a:lnSpc>
                <a:spcPct val="100000"/>
              </a:lnSpc>
              <a:spcBef>
                <a:spcPct val="0"/>
              </a:spcBef>
              <a:buNone/>
              <a:defRPr sz="11000" kern="1200">
                <a:solidFill>
                  <a:schemeClr val="tx1"/>
                </a:solidFill>
                <a:latin typeface="+mj-lt"/>
                <a:ea typeface="+mj-ea"/>
                <a:cs typeface="+mj-cs"/>
              </a:defRPr>
            </a:lvl1pPr>
          </a:lstStyle>
          <a:p>
            <a:pPr marL="12700">
              <a:spcBef>
                <a:spcPts val="100"/>
              </a:spcBef>
            </a:pPr>
            <a:r>
              <a:rPr lang="en-US" sz="4400" dirty="0"/>
              <a:t>Node Degrees</a:t>
            </a:r>
          </a:p>
        </p:txBody>
      </p:sp>
    </p:spTree>
    <p:extLst>
      <p:ext uri="{BB962C8B-B14F-4D97-AF65-F5344CB8AC3E}">
        <p14:creationId xmlns:p14="http://schemas.microsoft.com/office/powerpoint/2010/main" val="3056366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Characterization</a:t>
            </a:r>
          </a:p>
        </p:txBody>
      </p:sp>
      <p:grpSp>
        <p:nvGrpSpPr>
          <p:cNvPr id="54" name="Group 53"/>
          <p:cNvGrpSpPr/>
          <p:nvPr/>
        </p:nvGrpSpPr>
        <p:grpSpPr>
          <a:xfrm>
            <a:off x="950513" y="1178781"/>
            <a:ext cx="3541973" cy="4500438"/>
            <a:chOff x="191964" y="748587"/>
            <a:chExt cx="2884639" cy="3602996"/>
          </a:xfrm>
        </p:grpSpPr>
        <p:sp>
          <p:nvSpPr>
            <p:cNvPr id="6" name="AutoShape 2" descr="Image result for FarmVille"/>
            <p:cNvSpPr>
              <a:spLocks noChangeAspect="1" noChangeArrowheads="1"/>
            </p:cNvSpPr>
            <p:nvPr/>
          </p:nvSpPr>
          <p:spPr bwMode="auto">
            <a:xfrm>
              <a:off x="2513041" y="74858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AU" sz="2400"/>
            </a:p>
          </p:txBody>
        </p:sp>
        <p:grpSp>
          <p:nvGrpSpPr>
            <p:cNvPr id="48" name="Group 47"/>
            <p:cNvGrpSpPr/>
            <p:nvPr/>
          </p:nvGrpSpPr>
          <p:grpSpPr>
            <a:xfrm>
              <a:off x="191964" y="2818455"/>
              <a:ext cx="1453629" cy="1533128"/>
              <a:chOff x="319734" y="1732034"/>
              <a:chExt cx="1453629" cy="1533128"/>
            </a:xfrm>
          </p:grpSpPr>
          <p:cxnSp>
            <p:nvCxnSpPr>
              <p:cNvPr id="25" name="Straight Connector 24"/>
              <p:cNvCxnSpPr/>
              <p:nvPr/>
            </p:nvCxnSpPr>
            <p:spPr>
              <a:xfrm flipV="1">
                <a:off x="1183830" y="2020066"/>
                <a:ext cx="360040" cy="5040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967806" y="1948058"/>
                <a:ext cx="288032" cy="5040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255838" y="2524122"/>
                <a:ext cx="144016" cy="5040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607766" y="2452114"/>
                <a:ext cx="648072" cy="216024"/>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10" descr="MCj043705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5838" y="1804042"/>
                <a:ext cx="5175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2" descr="MCj0437053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774" y="1732034"/>
                <a:ext cx="50006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4" descr="MCj0437050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734" y="2452114"/>
                <a:ext cx="541337"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6" descr="MCj0437061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462" y="223609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98" descr="MCj0437058000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1822" y="2740146"/>
                <a:ext cx="525016" cy="52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3" name="Group 52"/>
            <p:cNvGrpSpPr/>
            <p:nvPr/>
          </p:nvGrpSpPr>
          <p:grpSpPr>
            <a:xfrm>
              <a:off x="373619" y="925287"/>
              <a:ext cx="2702984" cy="3204426"/>
              <a:chOff x="373619" y="925287"/>
              <a:chExt cx="2702984" cy="3204426"/>
            </a:xfrm>
          </p:grpSpPr>
          <p:cxnSp>
            <p:nvCxnSpPr>
              <p:cNvPr id="8" name="Straight Connector 7"/>
              <p:cNvCxnSpPr/>
              <p:nvPr/>
            </p:nvCxnSpPr>
            <p:spPr>
              <a:xfrm flipH="1">
                <a:off x="1309723" y="1213319"/>
                <a:ext cx="576064" cy="288032"/>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885787" y="1213319"/>
                <a:ext cx="288032" cy="5040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237715" y="1501351"/>
                <a:ext cx="360040" cy="5040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597755" y="1717375"/>
                <a:ext cx="648072" cy="288032"/>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309723" y="1501351"/>
                <a:ext cx="936104" cy="28803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1597755" y="1213319"/>
                <a:ext cx="288032" cy="8640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885787" y="1213319"/>
                <a:ext cx="936104" cy="360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2245827" y="1573359"/>
                <a:ext cx="576064" cy="14401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597755" y="2005407"/>
                <a:ext cx="0" cy="5760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597755" y="1789383"/>
                <a:ext cx="576064" cy="8640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1597755" y="2509463"/>
                <a:ext cx="648072" cy="720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2245827" y="2149423"/>
                <a:ext cx="504056" cy="360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173819" y="1789383"/>
                <a:ext cx="576064" cy="360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589643" y="1501351"/>
                <a:ext cx="720080" cy="432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61651" y="1861391"/>
                <a:ext cx="936104" cy="1440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cxnSpLocks/>
              </p:cNvCxnSpPr>
              <p:nvPr/>
            </p:nvCxnSpPr>
            <p:spPr>
              <a:xfrm flipV="1">
                <a:off x="1402691" y="3644972"/>
                <a:ext cx="1262750" cy="484741"/>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cxnSpLocks/>
                <a:stCxn id="33" idx="0"/>
                <a:endCxn id="32" idx="2"/>
              </p:cNvCxnSpPr>
              <p:nvPr/>
            </p:nvCxnSpPr>
            <p:spPr>
              <a:xfrm flipH="1" flipV="1">
                <a:off x="640319" y="2178767"/>
                <a:ext cx="161717" cy="639688"/>
              </a:xfrm>
              <a:prstGeom prst="line">
                <a:avLst/>
              </a:prstGeom>
            </p:spPr>
            <p:style>
              <a:lnRef idx="2">
                <a:schemeClr val="accent1"/>
              </a:lnRef>
              <a:fillRef idx="0">
                <a:schemeClr val="accent1"/>
              </a:fillRef>
              <a:effectRef idx="1">
                <a:schemeClr val="accent1"/>
              </a:effectRef>
              <a:fontRef idx="minor">
                <a:schemeClr val="tx1"/>
              </a:fontRef>
            </p:style>
          </p:cxnSp>
          <p:pic>
            <p:nvPicPr>
              <p:cNvPr id="29" name="Picture 8" descr="MCj0437056000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1691" y="1213319"/>
                <a:ext cx="550912" cy="5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9" descr="MCj0437054000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5787" y="1501351"/>
                <a:ext cx="5111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1" descr="MCj043705900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619" y="1645367"/>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3" descr="MCj04370640000[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0379" y="2365447"/>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5" descr="MCj04370600000[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559078" y="3367665"/>
                <a:ext cx="5175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7" descr="MCj04370570000[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45593" y="925287"/>
                <a:ext cx="525760" cy="52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8" descr="MCj04370550000[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33859" y="1285327"/>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02" descr="MCj04370520000[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09723" y="1789383"/>
                <a:ext cx="525016" cy="52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187" descr="MCj04370620000[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40891" y="1933399"/>
                <a:ext cx="525016" cy="52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90" descr="MCj04370630000[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36835" y="2293439"/>
                <a:ext cx="525016" cy="52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 name="TextBox 2"/>
          <p:cNvSpPr txBox="1"/>
          <p:nvPr/>
        </p:nvSpPr>
        <p:spPr>
          <a:xfrm>
            <a:off x="5016262" y="2199054"/>
            <a:ext cx="6876183" cy="2554545"/>
          </a:xfrm>
          <a:prstGeom prst="rect">
            <a:avLst/>
          </a:prstGeom>
          <a:noFill/>
        </p:spPr>
        <p:txBody>
          <a:bodyPr wrap="square" rtlCol="0">
            <a:spAutoFit/>
          </a:bodyPr>
          <a:lstStyle/>
          <a:p>
            <a:r>
              <a:rPr lang="en-AU" sz="2000" dirty="0"/>
              <a:t>• </a:t>
            </a:r>
            <a:r>
              <a:rPr lang="en-AU" sz="2000" b="1" u="sng" dirty="0"/>
              <a:t>Degree</a:t>
            </a:r>
            <a:r>
              <a:rPr lang="en-AU" sz="2000" dirty="0"/>
              <a:t>: how many friends do I have?</a:t>
            </a:r>
          </a:p>
          <a:p>
            <a:endParaRPr lang="en-AU" sz="2000" dirty="0"/>
          </a:p>
          <a:p>
            <a:r>
              <a:rPr lang="en-AU" sz="2000" dirty="0"/>
              <a:t>• </a:t>
            </a:r>
            <a:r>
              <a:rPr lang="en-AU" sz="2000" b="1" u="sng" dirty="0"/>
              <a:t>Path</a:t>
            </a:r>
            <a:r>
              <a:rPr lang="en-AU" sz="2000" dirty="0"/>
              <a:t>: how far am I from another vertex?</a:t>
            </a:r>
          </a:p>
          <a:p>
            <a:endParaRPr lang="en-AU" sz="2000" dirty="0"/>
          </a:p>
          <a:p>
            <a:r>
              <a:rPr lang="en-AU" sz="2000" dirty="0"/>
              <a:t>• </a:t>
            </a:r>
            <a:r>
              <a:rPr lang="en-AU" sz="2000" b="1" u="sng" dirty="0"/>
              <a:t>Connectivity</a:t>
            </a:r>
            <a:r>
              <a:rPr lang="en-AU" sz="2000" dirty="0"/>
              <a:t>: can I reach other vertices?</a:t>
            </a:r>
          </a:p>
          <a:p>
            <a:endParaRPr lang="en-AU" sz="2000" dirty="0"/>
          </a:p>
          <a:p>
            <a:r>
              <a:rPr lang="en-AU" sz="2000" dirty="0"/>
              <a:t>• </a:t>
            </a:r>
            <a:r>
              <a:rPr lang="en-AU" sz="2000" b="1" u="sng" dirty="0"/>
              <a:t>Density</a:t>
            </a:r>
            <a:r>
              <a:rPr lang="en-AU" sz="2000" dirty="0"/>
              <a:t>: how dense are they? </a:t>
            </a:r>
          </a:p>
          <a:p>
            <a:r>
              <a:rPr lang="en-AU" sz="2000" dirty="0"/>
              <a:t>(Number of edges / Number of possible edges)</a:t>
            </a:r>
          </a:p>
        </p:txBody>
      </p:sp>
      <p:sp>
        <p:nvSpPr>
          <p:cNvPr id="4" name="Slide Number Placeholder 3">
            <a:extLst>
              <a:ext uri="{FF2B5EF4-FFF2-40B4-BE49-F238E27FC236}">
                <a16:creationId xmlns:a16="http://schemas.microsoft.com/office/drawing/2014/main" id="{2D4A6AD2-2138-4364-A36E-0380F8E4D620}"/>
              </a:ext>
            </a:extLst>
          </p:cNvPr>
          <p:cNvSpPr>
            <a:spLocks noGrp="1"/>
          </p:cNvSpPr>
          <p:nvPr>
            <p:ph type="sldNum" sz="quarter" idx="11"/>
          </p:nvPr>
        </p:nvSpPr>
        <p:spPr/>
        <p:txBody>
          <a:bodyPr/>
          <a:lstStyle/>
          <a:p>
            <a:fld id="{009375D7-070A-4959-9224-FB5E66F2B1B3}" type="slidenum">
              <a:rPr lang="en-AU" smtClean="0"/>
              <a:pPr/>
              <a:t>36</a:t>
            </a:fld>
            <a:endParaRPr lang="en-AU" dirty="0"/>
          </a:p>
        </p:txBody>
      </p:sp>
      <p:sp>
        <p:nvSpPr>
          <p:cNvPr id="5" name="Footer Placeholder 4">
            <a:extLst>
              <a:ext uri="{FF2B5EF4-FFF2-40B4-BE49-F238E27FC236}">
                <a16:creationId xmlns:a16="http://schemas.microsoft.com/office/drawing/2014/main" id="{31991B6F-D83E-0992-241F-67D87140DC00}"/>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1039199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38200" y="1514856"/>
            <a:ext cx="6945248" cy="5095113"/>
          </a:xfrm>
          <a:prstGeom prst="rect">
            <a:avLst/>
          </a:prstGeom>
        </p:spPr>
        <p:txBody>
          <a:bodyPr vert="horz" wrap="square" lIns="0" tIns="50165" rIns="0" bIns="0" rtlCol="0">
            <a:spAutoFit/>
          </a:bodyPr>
          <a:lstStyle/>
          <a:p>
            <a:pPr marL="469265" marR="5080" indent="-457200">
              <a:lnSpc>
                <a:spcPct val="91800"/>
              </a:lnSpc>
              <a:spcBef>
                <a:spcPts val="395"/>
              </a:spcBef>
              <a:buClr>
                <a:srgbClr val="F0AD00"/>
              </a:buClr>
              <a:buSzPct val="80000"/>
              <a:buFont typeface="Wingdings 2"/>
              <a:buChar char=""/>
              <a:tabLst>
                <a:tab pos="469265" algn="l"/>
                <a:tab pos="469900" algn="l"/>
              </a:tabLst>
            </a:pPr>
            <a:r>
              <a:rPr sz="3000" b="1" spc="-10" dirty="0">
                <a:solidFill>
                  <a:srgbClr val="008000"/>
                </a:solidFill>
                <a:latin typeface="Calibri"/>
                <a:cs typeface="Calibri"/>
              </a:rPr>
              <a:t>Bipartite</a:t>
            </a:r>
            <a:r>
              <a:rPr sz="3000" b="1" spc="-15" dirty="0">
                <a:solidFill>
                  <a:srgbClr val="008000"/>
                </a:solidFill>
                <a:latin typeface="Calibri"/>
                <a:cs typeface="Calibri"/>
              </a:rPr>
              <a:t> </a:t>
            </a:r>
            <a:r>
              <a:rPr sz="3000" b="1" spc="-20" dirty="0">
                <a:solidFill>
                  <a:srgbClr val="008000"/>
                </a:solidFill>
                <a:latin typeface="Calibri"/>
                <a:cs typeface="Calibri"/>
              </a:rPr>
              <a:t>graph</a:t>
            </a:r>
            <a:r>
              <a:rPr sz="3000" b="1" dirty="0">
                <a:solidFill>
                  <a:srgbClr val="008000"/>
                </a:solidFill>
                <a:latin typeface="Calibri"/>
                <a:cs typeface="Calibri"/>
              </a:rPr>
              <a:t> </a:t>
            </a:r>
            <a:r>
              <a:rPr sz="2000" dirty="0">
                <a:latin typeface="Calibri"/>
                <a:cs typeface="Calibri"/>
              </a:rPr>
              <a:t>is a</a:t>
            </a:r>
            <a:r>
              <a:rPr sz="2000" spc="-5" dirty="0">
                <a:latin typeface="Calibri"/>
                <a:cs typeface="Calibri"/>
              </a:rPr>
              <a:t> </a:t>
            </a:r>
            <a:r>
              <a:rPr sz="2000" spc="-10" dirty="0">
                <a:latin typeface="Calibri"/>
                <a:cs typeface="Calibri"/>
              </a:rPr>
              <a:t>graph </a:t>
            </a:r>
            <a:r>
              <a:rPr sz="2000" spc="-5" dirty="0">
                <a:latin typeface="Calibri"/>
                <a:cs typeface="Calibri"/>
              </a:rPr>
              <a:t>whose </a:t>
            </a:r>
            <a:r>
              <a:rPr lang="en-US" sz="2000" spc="-5" dirty="0">
                <a:latin typeface="Calibri"/>
                <a:cs typeface="Calibri"/>
              </a:rPr>
              <a:t>vertices</a:t>
            </a:r>
            <a:r>
              <a:rPr sz="2000" dirty="0">
                <a:latin typeface="Calibri"/>
                <a:cs typeface="Calibri"/>
              </a:rPr>
              <a:t> </a:t>
            </a:r>
            <a:r>
              <a:rPr sz="2000" spc="-5" dirty="0">
                <a:latin typeface="Calibri"/>
                <a:cs typeface="Calibri"/>
              </a:rPr>
              <a:t>can </a:t>
            </a:r>
            <a:r>
              <a:rPr sz="2000" spc="-440" dirty="0">
                <a:latin typeface="Calibri"/>
                <a:cs typeface="Calibri"/>
              </a:rPr>
              <a:t> </a:t>
            </a:r>
            <a:r>
              <a:rPr sz="2000" spc="-5" dirty="0">
                <a:latin typeface="Calibri"/>
                <a:cs typeface="Calibri"/>
              </a:rPr>
              <a:t>be divided </a:t>
            </a:r>
            <a:r>
              <a:rPr sz="2000" spc="-10" dirty="0">
                <a:latin typeface="Calibri"/>
                <a:cs typeface="Calibri"/>
              </a:rPr>
              <a:t>into two </a:t>
            </a:r>
            <a:r>
              <a:rPr sz="2000" spc="-5" dirty="0">
                <a:latin typeface="Calibri"/>
                <a:cs typeface="Calibri"/>
              </a:rPr>
              <a:t>disjoint </a:t>
            </a:r>
            <a:r>
              <a:rPr sz="2000" dirty="0">
                <a:latin typeface="Calibri"/>
                <a:cs typeface="Calibri"/>
              </a:rPr>
              <a:t>sets </a:t>
            </a:r>
            <a:r>
              <a:rPr sz="2000" b="1" i="1" dirty="0">
                <a:latin typeface="Calibri"/>
                <a:cs typeface="Calibri"/>
              </a:rPr>
              <a:t>U </a:t>
            </a:r>
            <a:r>
              <a:rPr sz="2000" spc="-5" dirty="0">
                <a:latin typeface="Calibri"/>
                <a:cs typeface="Calibri"/>
              </a:rPr>
              <a:t>and </a:t>
            </a:r>
            <a:r>
              <a:rPr sz="2000" b="1" i="1" dirty="0">
                <a:latin typeface="Calibri"/>
                <a:cs typeface="Calibri"/>
              </a:rPr>
              <a:t>V </a:t>
            </a:r>
            <a:r>
              <a:rPr sz="2000" dirty="0">
                <a:latin typeface="Calibri"/>
                <a:cs typeface="Calibri"/>
              </a:rPr>
              <a:t>such </a:t>
            </a:r>
            <a:r>
              <a:rPr sz="2000" spc="-5" dirty="0">
                <a:latin typeface="Calibri"/>
                <a:cs typeface="Calibri"/>
              </a:rPr>
              <a:t>that </a:t>
            </a:r>
            <a:r>
              <a:rPr sz="2000" dirty="0">
                <a:latin typeface="Calibri"/>
                <a:cs typeface="Calibri"/>
              </a:rPr>
              <a:t> </a:t>
            </a:r>
            <a:r>
              <a:rPr sz="2000" spc="-5" dirty="0">
                <a:latin typeface="Calibri"/>
                <a:cs typeface="Calibri"/>
              </a:rPr>
              <a:t>every link connects </a:t>
            </a:r>
            <a:r>
              <a:rPr sz="2000" dirty="0">
                <a:latin typeface="Calibri"/>
                <a:cs typeface="Calibri"/>
              </a:rPr>
              <a:t>a </a:t>
            </a:r>
            <a:r>
              <a:rPr lang="en-US" sz="2000" spc="-5" dirty="0">
                <a:latin typeface="Calibri"/>
                <a:cs typeface="Calibri"/>
              </a:rPr>
              <a:t>vertex</a:t>
            </a:r>
            <a:r>
              <a:rPr sz="2000" spc="-5" dirty="0">
                <a:latin typeface="Calibri"/>
                <a:cs typeface="Calibri"/>
              </a:rPr>
              <a:t> </a:t>
            </a:r>
            <a:r>
              <a:rPr sz="2000" dirty="0">
                <a:latin typeface="Calibri"/>
                <a:cs typeface="Calibri"/>
              </a:rPr>
              <a:t>in </a:t>
            </a:r>
            <a:r>
              <a:rPr sz="2000" b="1" i="1" dirty="0">
                <a:latin typeface="Calibri"/>
                <a:cs typeface="Calibri"/>
              </a:rPr>
              <a:t>U </a:t>
            </a:r>
            <a:r>
              <a:rPr sz="2000" spc="-10" dirty="0">
                <a:latin typeface="Calibri"/>
                <a:cs typeface="Calibri"/>
              </a:rPr>
              <a:t>to </a:t>
            </a:r>
            <a:r>
              <a:rPr sz="2000" spc="-5" dirty="0">
                <a:latin typeface="Calibri"/>
                <a:cs typeface="Calibri"/>
              </a:rPr>
              <a:t>one </a:t>
            </a:r>
            <a:r>
              <a:rPr sz="2000" dirty="0">
                <a:latin typeface="Calibri"/>
                <a:cs typeface="Calibri"/>
              </a:rPr>
              <a:t>in </a:t>
            </a:r>
            <a:r>
              <a:rPr sz="2000" b="1" i="1" dirty="0">
                <a:latin typeface="Calibri"/>
                <a:cs typeface="Calibri"/>
              </a:rPr>
              <a:t>V</a:t>
            </a:r>
            <a:r>
              <a:rPr sz="2000" dirty="0">
                <a:latin typeface="Calibri"/>
                <a:cs typeface="Calibri"/>
              </a:rPr>
              <a:t>; </a:t>
            </a:r>
            <a:r>
              <a:rPr sz="2000" spc="-5" dirty="0">
                <a:latin typeface="Calibri"/>
                <a:cs typeface="Calibri"/>
              </a:rPr>
              <a:t>that </a:t>
            </a:r>
            <a:r>
              <a:rPr sz="2000" dirty="0">
                <a:latin typeface="Calibri"/>
                <a:cs typeface="Calibri"/>
              </a:rPr>
              <a:t>is, </a:t>
            </a:r>
            <a:r>
              <a:rPr sz="2000" spc="5" dirty="0">
                <a:latin typeface="Calibri"/>
                <a:cs typeface="Calibri"/>
              </a:rPr>
              <a:t> </a:t>
            </a:r>
            <a:r>
              <a:rPr sz="2000" b="1" i="1" dirty="0">
                <a:latin typeface="Calibri"/>
                <a:cs typeface="Calibri"/>
              </a:rPr>
              <a:t>U</a:t>
            </a:r>
            <a:r>
              <a:rPr sz="2000" b="1" i="1" spc="-15" dirty="0">
                <a:latin typeface="Calibri"/>
                <a:cs typeface="Calibri"/>
              </a:rPr>
              <a:t> </a:t>
            </a:r>
            <a:r>
              <a:rPr sz="2000" spc="-5" dirty="0">
                <a:latin typeface="Calibri"/>
                <a:cs typeface="Calibri"/>
              </a:rPr>
              <a:t>and </a:t>
            </a:r>
            <a:r>
              <a:rPr sz="2000" b="1" i="1" dirty="0">
                <a:latin typeface="Calibri"/>
                <a:cs typeface="Calibri"/>
              </a:rPr>
              <a:t>V </a:t>
            </a:r>
            <a:r>
              <a:rPr sz="2000" spc="-10" dirty="0">
                <a:latin typeface="Calibri"/>
                <a:cs typeface="Calibri"/>
              </a:rPr>
              <a:t>are</a:t>
            </a:r>
            <a:r>
              <a:rPr sz="2000" dirty="0">
                <a:latin typeface="Calibri"/>
                <a:cs typeface="Calibri"/>
              </a:rPr>
              <a:t> </a:t>
            </a:r>
            <a:r>
              <a:rPr sz="2000" b="1" spc="-5" dirty="0">
                <a:latin typeface="Calibri"/>
                <a:cs typeface="Calibri"/>
              </a:rPr>
              <a:t>independent</a:t>
            </a:r>
            <a:r>
              <a:rPr sz="2000" b="1" spc="-10" dirty="0">
                <a:latin typeface="Calibri"/>
                <a:cs typeface="Calibri"/>
              </a:rPr>
              <a:t> </a:t>
            </a:r>
            <a:r>
              <a:rPr sz="2000" b="1" spc="-5" dirty="0">
                <a:latin typeface="Calibri"/>
                <a:cs typeface="Calibri"/>
              </a:rPr>
              <a:t>sets</a:t>
            </a:r>
            <a:endParaRPr sz="2000" dirty="0">
              <a:latin typeface="Calibri"/>
              <a:cs typeface="Calibri"/>
            </a:endParaRPr>
          </a:p>
          <a:p>
            <a:pPr marL="469900" indent="-457200">
              <a:spcBef>
                <a:spcPts val="1805"/>
              </a:spcBef>
              <a:buClr>
                <a:srgbClr val="F0AD00"/>
              </a:buClr>
              <a:buSzPct val="80000"/>
              <a:buFont typeface="Wingdings 2"/>
              <a:buChar char=""/>
              <a:tabLst>
                <a:tab pos="469265" algn="l"/>
                <a:tab pos="469900" algn="l"/>
              </a:tabLst>
            </a:pPr>
            <a:r>
              <a:rPr sz="3000" b="1" spc="-10" dirty="0">
                <a:solidFill>
                  <a:srgbClr val="0000FF"/>
                </a:solidFill>
                <a:latin typeface="Calibri"/>
                <a:cs typeface="Calibri"/>
              </a:rPr>
              <a:t>Examples:</a:t>
            </a:r>
            <a:endParaRPr sz="3000" dirty="0">
              <a:latin typeface="Calibri"/>
              <a:cs typeface="Calibri"/>
            </a:endParaRPr>
          </a:p>
          <a:p>
            <a:pPr marL="762000" lvl="1" indent="-457200">
              <a:spcBef>
                <a:spcPts val="400"/>
              </a:spcBef>
              <a:buClr>
                <a:srgbClr val="60B5CC"/>
              </a:buClr>
              <a:buFont typeface="Wingdings"/>
              <a:buChar char=""/>
              <a:tabLst>
                <a:tab pos="761365" algn="l"/>
                <a:tab pos="762000" algn="l"/>
              </a:tabLst>
            </a:pPr>
            <a:r>
              <a:rPr sz="2600" spc="-15" dirty="0">
                <a:latin typeface="Calibri"/>
                <a:cs typeface="Calibri"/>
              </a:rPr>
              <a:t>Authors-to-Papers</a:t>
            </a:r>
            <a:r>
              <a:rPr sz="2600" spc="-5" dirty="0">
                <a:latin typeface="Calibri"/>
                <a:cs typeface="Calibri"/>
              </a:rPr>
              <a:t> </a:t>
            </a:r>
            <a:r>
              <a:rPr sz="2600" spc="-10" dirty="0">
                <a:latin typeface="Calibri"/>
                <a:cs typeface="Calibri"/>
              </a:rPr>
              <a:t>(they</a:t>
            </a:r>
            <a:r>
              <a:rPr sz="2600" spc="-5" dirty="0">
                <a:latin typeface="Calibri"/>
                <a:cs typeface="Calibri"/>
              </a:rPr>
              <a:t> </a:t>
            </a:r>
            <a:r>
              <a:rPr sz="2600" spc="-10" dirty="0">
                <a:latin typeface="Calibri"/>
                <a:cs typeface="Calibri"/>
              </a:rPr>
              <a:t>authored)</a:t>
            </a:r>
            <a:endParaRPr sz="2600" dirty="0">
              <a:latin typeface="Calibri"/>
              <a:cs typeface="Calibri"/>
            </a:endParaRPr>
          </a:p>
          <a:p>
            <a:pPr marL="762000" lvl="1" indent="-457200">
              <a:spcBef>
                <a:spcPts val="290"/>
              </a:spcBef>
              <a:buClr>
                <a:srgbClr val="60B5CC"/>
              </a:buClr>
              <a:buFont typeface="Wingdings"/>
              <a:buChar char=""/>
              <a:tabLst>
                <a:tab pos="761365" algn="l"/>
                <a:tab pos="762000" algn="l"/>
              </a:tabLst>
            </a:pPr>
            <a:r>
              <a:rPr sz="2600" spc="-10" dirty="0">
                <a:latin typeface="Calibri"/>
                <a:cs typeface="Calibri"/>
              </a:rPr>
              <a:t>Actors-to-Movies (they appeared </a:t>
            </a:r>
            <a:r>
              <a:rPr sz="2600" spc="-5" dirty="0">
                <a:latin typeface="Calibri"/>
                <a:cs typeface="Calibri"/>
              </a:rPr>
              <a:t>in)</a:t>
            </a:r>
            <a:endParaRPr sz="2600" dirty="0">
              <a:latin typeface="Calibri"/>
              <a:cs typeface="Calibri"/>
            </a:endParaRPr>
          </a:p>
          <a:p>
            <a:pPr marL="762000" lvl="1" indent="-457200">
              <a:spcBef>
                <a:spcPts val="265"/>
              </a:spcBef>
              <a:buClr>
                <a:srgbClr val="60B5CC"/>
              </a:buClr>
              <a:buFont typeface="Wingdings"/>
              <a:buChar char=""/>
              <a:tabLst>
                <a:tab pos="761365" algn="l"/>
                <a:tab pos="762000" algn="l"/>
              </a:tabLst>
            </a:pPr>
            <a:r>
              <a:rPr sz="2600" spc="-10" dirty="0">
                <a:latin typeface="Calibri"/>
                <a:cs typeface="Calibri"/>
              </a:rPr>
              <a:t>Users-to-Movies</a:t>
            </a:r>
            <a:r>
              <a:rPr sz="2600" spc="-15" dirty="0">
                <a:latin typeface="Calibri"/>
                <a:cs typeface="Calibri"/>
              </a:rPr>
              <a:t> </a:t>
            </a:r>
            <a:r>
              <a:rPr sz="2600" spc="-10" dirty="0">
                <a:latin typeface="Calibri"/>
                <a:cs typeface="Calibri"/>
              </a:rPr>
              <a:t>(they </a:t>
            </a:r>
            <a:r>
              <a:rPr sz="2600" spc="-20" dirty="0">
                <a:latin typeface="Calibri"/>
                <a:cs typeface="Calibri"/>
              </a:rPr>
              <a:t>rated)</a:t>
            </a:r>
            <a:endParaRPr sz="2600" dirty="0">
              <a:latin typeface="Calibri"/>
              <a:cs typeface="Calibri"/>
            </a:endParaRPr>
          </a:p>
          <a:p>
            <a:pPr marL="762000" lvl="1" indent="-457200">
              <a:lnSpc>
                <a:spcPts val="2955"/>
              </a:lnSpc>
              <a:spcBef>
                <a:spcPts val="285"/>
              </a:spcBef>
              <a:buClr>
                <a:srgbClr val="60B5CC"/>
              </a:buClr>
              <a:buFont typeface="Wingdings"/>
              <a:buChar char=""/>
              <a:tabLst>
                <a:tab pos="761365" algn="l"/>
                <a:tab pos="762000" algn="l"/>
              </a:tabLst>
            </a:pPr>
            <a:r>
              <a:rPr sz="2600" spc="-10" dirty="0">
                <a:latin typeface="Calibri"/>
                <a:cs typeface="Calibri"/>
              </a:rPr>
              <a:t>Recipes-to-Ingredients</a:t>
            </a:r>
            <a:r>
              <a:rPr sz="2600" spc="-20" dirty="0">
                <a:latin typeface="Calibri"/>
                <a:cs typeface="Calibri"/>
              </a:rPr>
              <a:t> </a:t>
            </a:r>
            <a:r>
              <a:rPr sz="2600" spc="-10" dirty="0">
                <a:latin typeface="Calibri"/>
                <a:cs typeface="Calibri"/>
              </a:rPr>
              <a:t>(they</a:t>
            </a:r>
            <a:r>
              <a:rPr sz="2600" spc="-20" dirty="0">
                <a:latin typeface="Calibri"/>
                <a:cs typeface="Calibri"/>
              </a:rPr>
              <a:t> </a:t>
            </a:r>
            <a:r>
              <a:rPr sz="2600" spc="-15" dirty="0">
                <a:latin typeface="Calibri"/>
                <a:cs typeface="Calibri"/>
              </a:rPr>
              <a:t>contain)</a:t>
            </a:r>
            <a:endParaRPr sz="2600" dirty="0">
              <a:latin typeface="Calibri"/>
              <a:cs typeface="Calibri"/>
            </a:endParaRPr>
          </a:p>
          <a:p>
            <a:pPr marL="469900" indent="-457200">
              <a:lnSpc>
                <a:spcPts val="3435"/>
              </a:lnSpc>
              <a:buClr>
                <a:srgbClr val="F0AD00"/>
              </a:buClr>
              <a:buSzPct val="80000"/>
              <a:buFont typeface="Wingdings 2"/>
              <a:buChar char=""/>
              <a:tabLst>
                <a:tab pos="469265" algn="l"/>
                <a:tab pos="469900" algn="l"/>
              </a:tabLst>
            </a:pPr>
            <a:r>
              <a:rPr sz="3000" b="1" spc="-10" dirty="0">
                <a:solidFill>
                  <a:srgbClr val="D60093"/>
                </a:solidFill>
                <a:latin typeface="Calibri"/>
                <a:cs typeface="Calibri"/>
              </a:rPr>
              <a:t>“Folded”</a:t>
            </a:r>
            <a:r>
              <a:rPr sz="3000" b="1" spc="-25" dirty="0">
                <a:solidFill>
                  <a:srgbClr val="D60093"/>
                </a:solidFill>
                <a:latin typeface="Calibri"/>
                <a:cs typeface="Calibri"/>
              </a:rPr>
              <a:t> </a:t>
            </a:r>
            <a:r>
              <a:rPr sz="3000" b="1" spc="-10" dirty="0">
                <a:solidFill>
                  <a:srgbClr val="D60093"/>
                </a:solidFill>
                <a:latin typeface="Calibri"/>
                <a:cs typeface="Calibri"/>
              </a:rPr>
              <a:t>networks:</a:t>
            </a:r>
            <a:endParaRPr sz="3000" dirty="0">
              <a:latin typeface="Calibri"/>
              <a:cs typeface="Calibri"/>
            </a:endParaRPr>
          </a:p>
          <a:p>
            <a:pPr marL="762000" lvl="1" indent="-457200">
              <a:spcBef>
                <a:spcPts val="305"/>
              </a:spcBef>
              <a:buClr>
                <a:srgbClr val="60B5CC"/>
              </a:buClr>
              <a:buFont typeface="Wingdings"/>
              <a:buChar char=""/>
              <a:tabLst>
                <a:tab pos="761365" algn="l"/>
                <a:tab pos="762000" algn="l"/>
              </a:tabLst>
            </a:pPr>
            <a:r>
              <a:rPr sz="2600" spc="-5" dirty="0">
                <a:latin typeface="Calibri"/>
                <a:cs typeface="Calibri"/>
              </a:rPr>
              <a:t>Author </a:t>
            </a:r>
            <a:r>
              <a:rPr sz="2600" spc="-10" dirty="0">
                <a:latin typeface="Calibri"/>
                <a:cs typeface="Calibri"/>
              </a:rPr>
              <a:t>collaboration networks</a:t>
            </a:r>
            <a:endParaRPr sz="2600" dirty="0">
              <a:latin typeface="Calibri"/>
              <a:cs typeface="Calibri"/>
            </a:endParaRPr>
          </a:p>
          <a:p>
            <a:pPr marL="762000" lvl="1" indent="-457200">
              <a:spcBef>
                <a:spcPts val="385"/>
              </a:spcBef>
              <a:buClr>
                <a:srgbClr val="60B5CC"/>
              </a:buClr>
              <a:buFont typeface="Wingdings"/>
              <a:buChar char=""/>
              <a:tabLst>
                <a:tab pos="761365" algn="l"/>
                <a:tab pos="762000" algn="l"/>
              </a:tabLst>
            </a:pPr>
            <a:r>
              <a:rPr sz="2600" spc="-5" dirty="0">
                <a:latin typeface="Calibri"/>
                <a:cs typeface="Calibri"/>
              </a:rPr>
              <a:t>Movie</a:t>
            </a:r>
            <a:r>
              <a:rPr sz="2600" spc="-20" dirty="0">
                <a:latin typeface="Calibri"/>
                <a:cs typeface="Calibri"/>
              </a:rPr>
              <a:t> </a:t>
            </a:r>
            <a:r>
              <a:rPr sz="2600" spc="-15" dirty="0">
                <a:latin typeface="Calibri"/>
                <a:cs typeface="Calibri"/>
              </a:rPr>
              <a:t>co-rating</a:t>
            </a:r>
            <a:r>
              <a:rPr sz="2600" spc="-5" dirty="0">
                <a:latin typeface="Calibri"/>
                <a:cs typeface="Calibri"/>
              </a:rPr>
              <a:t> </a:t>
            </a:r>
            <a:r>
              <a:rPr sz="2600" spc="-10" dirty="0">
                <a:latin typeface="Calibri"/>
                <a:cs typeface="Calibri"/>
              </a:rPr>
              <a:t>networks</a:t>
            </a:r>
            <a:endParaRPr sz="2600" dirty="0">
              <a:latin typeface="Calibri"/>
              <a:cs typeface="Calibri"/>
            </a:endParaRPr>
          </a:p>
        </p:txBody>
      </p:sp>
      <p:sp>
        <p:nvSpPr>
          <p:cNvPr id="4" name="object 4"/>
          <p:cNvSpPr txBox="1"/>
          <p:nvPr/>
        </p:nvSpPr>
        <p:spPr>
          <a:xfrm>
            <a:off x="9774390" y="4890897"/>
            <a:ext cx="262890" cy="452120"/>
          </a:xfrm>
          <a:prstGeom prst="rect">
            <a:avLst/>
          </a:prstGeom>
        </p:spPr>
        <p:txBody>
          <a:bodyPr vert="horz" wrap="square" lIns="0" tIns="12700" rIns="0" bIns="0" rtlCol="0">
            <a:spAutoFit/>
          </a:bodyPr>
          <a:lstStyle/>
          <a:p>
            <a:pPr marL="12700">
              <a:spcBef>
                <a:spcPts val="100"/>
              </a:spcBef>
            </a:pPr>
            <a:r>
              <a:rPr sz="2800" b="1" i="1" dirty="0">
                <a:latin typeface="Times New Roman"/>
                <a:cs typeface="Times New Roman"/>
              </a:rPr>
              <a:t>V</a:t>
            </a:r>
            <a:endParaRPr sz="2800">
              <a:latin typeface="Times New Roman"/>
              <a:cs typeface="Times New Roman"/>
            </a:endParaRPr>
          </a:p>
        </p:txBody>
      </p:sp>
      <p:grpSp>
        <p:nvGrpSpPr>
          <p:cNvPr id="5" name="object 5"/>
          <p:cNvGrpSpPr/>
          <p:nvPr/>
        </p:nvGrpSpPr>
        <p:grpSpPr>
          <a:xfrm>
            <a:off x="7786496" y="2183765"/>
            <a:ext cx="2313940" cy="2560955"/>
            <a:chOff x="6525768" y="1286255"/>
            <a:chExt cx="2313940" cy="2560955"/>
          </a:xfrm>
        </p:grpSpPr>
        <p:sp>
          <p:nvSpPr>
            <p:cNvPr id="6" name="object 6"/>
            <p:cNvSpPr/>
            <p:nvPr/>
          </p:nvSpPr>
          <p:spPr>
            <a:xfrm>
              <a:off x="6782578" y="1508759"/>
              <a:ext cx="1874520" cy="304800"/>
            </a:xfrm>
            <a:custGeom>
              <a:avLst/>
              <a:gdLst/>
              <a:ahLst/>
              <a:cxnLst/>
              <a:rect l="l" t="t" r="r" b="b"/>
              <a:pathLst>
                <a:path w="1874520" h="304800">
                  <a:moveTo>
                    <a:pt x="0" y="0"/>
                  </a:moveTo>
                  <a:lnTo>
                    <a:pt x="1874520" y="304800"/>
                  </a:lnTo>
                </a:path>
              </a:pathLst>
            </a:custGeom>
            <a:ln w="28575">
              <a:solidFill>
                <a:srgbClr val="000000"/>
              </a:solidFill>
            </a:ln>
          </p:spPr>
          <p:txBody>
            <a:bodyPr wrap="square" lIns="0" tIns="0" rIns="0" bIns="0" rtlCol="0"/>
            <a:lstStyle/>
            <a:p>
              <a:endParaRPr/>
            </a:p>
          </p:txBody>
        </p:sp>
        <p:sp>
          <p:nvSpPr>
            <p:cNvPr id="7" name="object 7"/>
            <p:cNvSpPr/>
            <p:nvPr/>
          </p:nvSpPr>
          <p:spPr>
            <a:xfrm>
              <a:off x="6782578" y="1813559"/>
              <a:ext cx="1854835" cy="276225"/>
            </a:xfrm>
            <a:custGeom>
              <a:avLst/>
              <a:gdLst/>
              <a:ahLst/>
              <a:cxnLst/>
              <a:rect l="l" t="t" r="r" b="b"/>
              <a:pathLst>
                <a:path w="1854834" h="276225">
                  <a:moveTo>
                    <a:pt x="0" y="276225"/>
                  </a:moveTo>
                  <a:lnTo>
                    <a:pt x="1854483" y="0"/>
                  </a:lnTo>
                </a:path>
              </a:pathLst>
            </a:custGeom>
            <a:ln w="28575">
              <a:solidFill>
                <a:srgbClr val="000000"/>
              </a:solidFill>
            </a:ln>
          </p:spPr>
          <p:txBody>
            <a:bodyPr wrap="square" lIns="0" tIns="0" rIns="0" bIns="0" rtlCol="0"/>
            <a:lstStyle/>
            <a:p>
              <a:endParaRPr/>
            </a:p>
          </p:txBody>
        </p:sp>
        <p:sp>
          <p:nvSpPr>
            <p:cNvPr id="8" name="object 8"/>
            <p:cNvSpPr/>
            <p:nvPr/>
          </p:nvSpPr>
          <p:spPr>
            <a:xfrm>
              <a:off x="6782578" y="2394584"/>
              <a:ext cx="1854835" cy="857250"/>
            </a:xfrm>
            <a:custGeom>
              <a:avLst/>
              <a:gdLst/>
              <a:ahLst/>
              <a:cxnLst/>
              <a:rect l="l" t="t" r="r" b="b"/>
              <a:pathLst>
                <a:path w="1854834" h="857250">
                  <a:moveTo>
                    <a:pt x="0" y="857250"/>
                  </a:moveTo>
                  <a:lnTo>
                    <a:pt x="1854483" y="0"/>
                  </a:lnTo>
                </a:path>
              </a:pathLst>
            </a:custGeom>
            <a:ln w="28575">
              <a:solidFill>
                <a:srgbClr val="000000"/>
              </a:solidFill>
            </a:ln>
          </p:spPr>
          <p:txBody>
            <a:bodyPr wrap="square" lIns="0" tIns="0" rIns="0" bIns="0" rtlCol="0"/>
            <a:lstStyle/>
            <a:p>
              <a:endParaRPr/>
            </a:p>
          </p:txBody>
        </p:sp>
        <p:sp>
          <p:nvSpPr>
            <p:cNvPr id="9" name="object 9"/>
            <p:cNvSpPr/>
            <p:nvPr/>
          </p:nvSpPr>
          <p:spPr>
            <a:xfrm>
              <a:off x="6782578" y="1813559"/>
              <a:ext cx="1874520" cy="2019300"/>
            </a:xfrm>
            <a:custGeom>
              <a:avLst/>
              <a:gdLst/>
              <a:ahLst/>
              <a:cxnLst/>
              <a:rect l="l" t="t" r="r" b="b"/>
              <a:pathLst>
                <a:path w="1874520" h="2019300">
                  <a:moveTo>
                    <a:pt x="0" y="2019300"/>
                  </a:moveTo>
                  <a:lnTo>
                    <a:pt x="1874520" y="0"/>
                  </a:lnTo>
                </a:path>
              </a:pathLst>
            </a:custGeom>
            <a:ln w="28575">
              <a:solidFill>
                <a:srgbClr val="000000"/>
              </a:solidFill>
            </a:ln>
          </p:spPr>
          <p:txBody>
            <a:bodyPr wrap="square" lIns="0" tIns="0" rIns="0" bIns="0" rtlCol="0"/>
            <a:lstStyle/>
            <a:p>
              <a:endParaRPr/>
            </a:p>
          </p:txBody>
        </p:sp>
        <p:sp>
          <p:nvSpPr>
            <p:cNvPr id="10" name="object 10"/>
            <p:cNvSpPr/>
            <p:nvPr/>
          </p:nvSpPr>
          <p:spPr>
            <a:xfrm>
              <a:off x="6782578" y="2670809"/>
              <a:ext cx="1874520" cy="304800"/>
            </a:xfrm>
            <a:custGeom>
              <a:avLst/>
              <a:gdLst/>
              <a:ahLst/>
              <a:cxnLst/>
              <a:rect l="l" t="t" r="r" b="b"/>
              <a:pathLst>
                <a:path w="1874520" h="304800">
                  <a:moveTo>
                    <a:pt x="0" y="0"/>
                  </a:moveTo>
                  <a:lnTo>
                    <a:pt x="1874520" y="304801"/>
                  </a:lnTo>
                </a:path>
              </a:pathLst>
            </a:custGeom>
            <a:ln w="28575">
              <a:solidFill>
                <a:srgbClr val="000000"/>
              </a:solidFill>
            </a:ln>
          </p:spPr>
          <p:txBody>
            <a:bodyPr wrap="square" lIns="0" tIns="0" rIns="0" bIns="0" rtlCol="0"/>
            <a:lstStyle/>
            <a:p>
              <a:endParaRPr/>
            </a:p>
          </p:txBody>
        </p:sp>
        <p:sp>
          <p:nvSpPr>
            <p:cNvPr id="11" name="object 11"/>
            <p:cNvSpPr/>
            <p:nvPr/>
          </p:nvSpPr>
          <p:spPr>
            <a:xfrm>
              <a:off x="6782578" y="2089784"/>
              <a:ext cx="1874520" cy="885825"/>
            </a:xfrm>
            <a:custGeom>
              <a:avLst/>
              <a:gdLst/>
              <a:ahLst/>
              <a:cxnLst/>
              <a:rect l="l" t="t" r="r" b="b"/>
              <a:pathLst>
                <a:path w="1874520" h="885825">
                  <a:moveTo>
                    <a:pt x="0" y="0"/>
                  </a:moveTo>
                  <a:lnTo>
                    <a:pt x="1874520" y="885825"/>
                  </a:lnTo>
                </a:path>
              </a:pathLst>
            </a:custGeom>
            <a:ln w="28575">
              <a:solidFill>
                <a:srgbClr val="000000"/>
              </a:solidFill>
            </a:ln>
          </p:spPr>
          <p:txBody>
            <a:bodyPr wrap="square" lIns="0" tIns="0" rIns="0" bIns="0" rtlCol="0"/>
            <a:lstStyle/>
            <a:p>
              <a:endParaRPr/>
            </a:p>
          </p:txBody>
        </p:sp>
        <p:sp>
          <p:nvSpPr>
            <p:cNvPr id="12" name="object 12"/>
            <p:cNvSpPr/>
            <p:nvPr/>
          </p:nvSpPr>
          <p:spPr>
            <a:xfrm>
              <a:off x="6782578" y="3251835"/>
              <a:ext cx="1854835" cy="304800"/>
            </a:xfrm>
            <a:custGeom>
              <a:avLst/>
              <a:gdLst/>
              <a:ahLst/>
              <a:cxnLst/>
              <a:rect l="l" t="t" r="r" b="b"/>
              <a:pathLst>
                <a:path w="1854834" h="304800">
                  <a:moveTo>
                    <a:pt x="0" y="0"/>
                  </a:moveTo>
                  <a:lnTo>
                    <a:pt x="1854483" y="304800"/>
                  </a:lnTo>
                </a:path>
              </a:pathLst>
            </a:custGeom>
            <a:ln w="28575">
              <a:solidFill>
                <a:srgbClr val="000000"/>
              </a:solidFill>
            </a:ln>
          </p:spPr>
          <p:txBody>
            <a:bodyPr wrap="square" lIns="0" tIns="0" rIns="0" bIns="0" rtlCol="0"/>
            <a:lstStyle/>
            <a:p>
              <a:endParaRPr/>
            </a:p>
          </p:txBody>
        </p:sp>
        <p:sp>
          <p:nvSpPr>
            <p:cNvPr id="13" name="object 13"/>
            <p:cNvSpPr/>
            <p:nvPr/>
          </p:nvSpPr>
          <p:spPr>
            <a:xfrm>
              <a:off x="6782578" y="3556635"/>
              <a:ext cx="1854835" cy="276225"/>
            </a:xfrm>
            <a:custGeom>
              <a:avLst/>
              <a:gdLst/>
              <a:ahLst/>
              <a:cxnLst/>
              <a:rect l="l" t="t" r="r" b="b"/>
              <a:pathLst>
                <a:path w="1854834" h="276225">
                  <a:moveTo>
                    <a:pt x="0" y="276225"/>
                  </a:moveTo>
                  <a:lnTo>
                    <a:pt x="1854483" y="0"/>
                  </a:lnTo>
                </a:path>
              </a:pathLst>
            </a:custGeom>
            <a:ln w="28575">
              <a:solidFill>
                <a:srgbClr val="000000"/>
              </a:solidFill>
            </a:ln>
          </p:spPr>
          <p:txBody>
            <a:bodyPr wrap="square" lIns="0" tIns="0" rIns="0" bIns="0" rtlCol="0"/>
            <a:lstStyle/>
            <a:p>
              <a:endParaRPr/>
            </a:p>
          </p:txBody>
        </p:sp>
        <p:sp>
          <p:nvSpPr>
            <p:cNvPr id="14" name="object 14"/>
            <p:cNvSpPr/>
            <p:nvPr/>
          </p:nvSpPr>
          <p:spPr>
            <a:xfrm>
              <a:off x="6782578" y="1508759"/>
              <a:ext cx="1874520" cy="885825"/>
            </a:xfrm>
            <a:custGeom>
              <a:avLst/>
              <a:gdLst/>
              <a:ahLst/>
              <a:cxnLst/>
              <a:rect l="l" t="t" r="r" b="b"/>
              <a:pathLst>
                <a:path w="1874520" h="885825">
                  <a:moveTo>
                    <a:pt x="0" y="0"/>
                  </a:moveTo>
                  <a:lnTo>
                    <a:pt x="1874520" y="885825"/>
                  </a:lnTo>
                </a:path>
              </a:pathLst>
            </a:custGeom>
            <a:ln w="28575">
              <a:solidFill>
                <a:srgbClr val="000000"/>
              </a:solidFill>
            </a:ln>
          </p:spPr>
          <p:txBody>
            <a:bodyPr wrap="square" lIns="0" tIns="0" rIns="0" bIns="0" rtlCol="0"/>
            <a:lstStyle/>
            <a:p>
              <a:endParaRPr/>
            </a:p>
          </p:txBody>
        </p:sp>
        <p:pic>
          <p:nvPicPr>
            <p:cNvPr id="15" name="object 15"/>
            <p:cNvPicPr/>
            <p:nvPr/>
          </p:nvPicPr>
          <p:blipFill>
            <a:blip r:embed="rId2" cstate="print"/>
            <a:stretch>
              <a:fillRect/>
            </a:stretch>
          </p:blipFill>
          <p:spPr>
            <a:xfrm>
              <a:off x="8476488" y="1658111"/>
              <a:ext cx="362711" cy="362712"/>
            </a:xfrm>
            <a:prstGeom prst="rect">
              <a:avLst/>
            </a:prstGeom>
          </p:spPr>
        </p:pic>
        <p:sp>
          <p:nvSpPr>
            <p:cNvPr id="16" name="object 16"/>
            <p:cNvSpPr/>
            <p:nvPr/>
          </p:nvSpPr>
          <p:spPr>
            <a:xfrm>
              <a:off x="8519938" y="1676399"/>
              <a:ext cx="274320" cy="274320"/>
            </a:xfrm>
            <a:custGeom>
              <a:avLst/>
              <a:gdLst/>
              <a:ahLst/>
              <a:cxnLst/>
              <a:rect l="l" t="t" r="r" b="b"/>
              <a:pathLst>
                <a:path w="274320" h="274319">
                  <a:moveTo>
                    <a:pt x="137159" y="0"/>
                  </a:moveTo>
                  <a:lnTo>
                    <a:pt x="93806" y="6992"/>
                  </a:lnTo>
                  <a:lnTo>
                    <a:pt x="56154" y="26463"/>
                  </a:lnTo>
                  <a:lnTo>
                    <a:pt x="26463" y="56154"/>
                  </a:lnTo>
                  <a:lnTo>
                    <a:pt x="6992" y="93806"/>
                  </a:lnTo>
                  <a:lnTo>
                    <a:pt x="0" y="137160"/>
                  </a:lnTo>
                  <a:lnTo>
                    <a:pt x="6992" y="180513"/>
                  </a:lnTo>
                  <a:lnTo>
                    <a:pt x="26463" y="218165"/>
                  </a:lnTo>
                  <a:lnTo>
                    <a:pt x="56154" y="247856"/>
                  </a:lnTo>
                  <a:lnTo>
                    <a:pt x="93806" y="267327"/>
                  </a:lnTo>
                  <a:lnTo>
                    <a:pt x="137159" y="274320"/>
                  </a:lnTo>
                  <a:lnTo>
                    <a:pt x="180512" y="267327"/>
                  </a:lnTo>
                  <a:lnTo>
                    <a:pt x="218164" y="247856"/>
                  </a:lnTo>
                  <a:lnTo>
                    <a:pt x="247855" y="218165"/>
                  </a:lnTo>
                  <a:lnTo>
                    <a:pt x="267327" y="180513"/>
                  </a:lnTo>
                  <a:lnTo>
                    <a:pt x="274320" y="137160"/>
                  </a:lnTo>
                  <a:lnTo>
                    <a:pt x="267327" y="93806"/>
                  </a:lnTo>
                  <a:lnTo>
                    <a:pt x="247855" y="56154"/>
                  </a:lnTo>
                  <a:lnTo>
                    <a:pt x="218164" y="26463"/>
                  </a:lnTo>
                  <a:lnTo>
                    <a:pt x="180512" y="6992"/>
                  </a:lnTo>
                  <a:lnTo>
                    <a:pt x="137159" y="0"/>
                  </a:lnTo>
                  <a:close/>
                </a:path>
              </a:pathLst>
            </a:custGeom>
            <a:solidFill>
              <a:srgbClr val="008000"/>
            </a:solidFill>
          </p:spPr>
          <p:txBody>
            <a:bodyPr wrap="square" lIns="0" tIns="0" rIns="0" bIns="0" rtlCol="0"/>
            <a:lstStyle/>
            <a:p>
              <a:endParaRPr/>
            </a:p>
          </p:txBody>
        </p:sp>
        <p:sp>
          <p:nvSpPr>
            <p:cNvPr id="17" name="object 17"/>
            <p:cNvSpPr/>
            <p:nvPr/>
          </p:nvSpPr>
          <p:spPr>
            <a:xfrm>
              <a:off x="8519938" y="1676399"/>
              <a:ext cx="274320" cy="274320"/>
            </a:xfrm>
            <a:custGeom>
              <a:avLst/>
              <a:gdLst/>
              <a:ahLst/>
              <a:cxnLst/>
              <a:rect l="l" t="t" r="r" b="b"/>
              <a:pathLst>
                <a:path w="274320" h="274319">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6350">
              <a:solidFill>
                <a:srgbClr val="008000"/>
              </a:solidFill>
            </a:ln>
          </p:spPr>
          <p:txBody>
            <a:bodyPr wrap="square" lIns="0" tIns="0" rIns="0" bIns="0" rtlCol="0"/>
            <a:lstStyle/>
            <a:p>
              <a:endParaRPr/>
            </a:p>
          </p:txBody>
        </p:sp>
        <p:pic>
          <p:nvPicPr>
            <p:cNvPr id="18" name="object 18"/>
            <p:cNvPicPr/>
            <p:nvPr/>
          </p:nvPicPr>
          <p:blipFill>
            <a:blip r:embed="rId3" cstate="print"/>
            <a:stretch>
              <a:fillRect/>
            </a:stretch>
          </p:blipFill>
          <p:spPr>
            <a:xfrm>
              <a:off x="8476488" y="2240280"/>
              <a:ext cx="362711" cy="359663"/>
            </a:xfrm>
            <a:prstGeom prst="rect">
              <a:avLst/>
            </a:prstGeom>
          </p:spPr>
        </p:pic>
        <p:sp>
          <p:nvSpPr>
            <p:cNvPr id="19" name="object 19"/>
            <p:cNvSpPr/>
            <p:nvPr/>
          </p:nvSpPr>
          <p:spPr>
            <a:xfrm>
              <a:off x="8519938" y="2257425"/>
              <a:ext cx="274320" cy="274320"/>
            </a:xfrm>
            <a:custGeom>
              <a:avLst/>
              <a:gdLst/>
              <a:ahLst/>
              <a:cxnLst/>
              <a:rect l="l" t="t" r="r" b="b"/>
              <a:pathLst>
                <a:path w="274320" h="274319">
                  <a:moveTo>
                    <a:pt x="137159" y="0"/>
                  </a:moveTo>
                  <a:lnTo>
                    <a:pt x="93806" y="6992"/>
                  </a:lnTo>
                  <a:lnTo>
                    <a:pt x="56154" y="26463"/>
                  </a:lnTo>
                  <a:lnTo>
                    <a:pt x="26463" y="56154"/>
                  </a:lnTo>
                  <a:lnTo>
                    <a:pt x="6992" y="93806"/>
                  </a:lnTo>
                  <a:lnTo>
                    <a:pt x="0" y="137160"/>
                  </a:lnTo>
                  <a:lnTo>
                    <a:pt x="6992" y="180513"/>
                  </a:lnTo>
                  <a:lnTo>
                    <a:pt x="26463" y="218165"/>
                  </a:lnTo>
                  <a:lnTo>
                    <a:pt x="56154" y="247856"/>
                  </a:lnTo>
                  <a:lnTo>
                    <a:pt x="93806" y="267327"/>
                  </a:lnTo>
                  <a:lnTo>
                    <a:pt x="137159" y="274320"/>
                  </a:lnTo>
                  <a:lnTo>
                    <a:pt x="180512" y="267327"/>
                  </a:lnTo>
                  <a:lnTo>
                    <a:pt x="218164" y="247856"/>
                  </a:lnTo>
                  <a:lnTo>
                    <a:pt x="247855" y="218165"/>
                  </a:lnTo>
                  <a:lnTo>
                    <a:pt x="267327" y="180513"/>
                  </a:lnTo>
                  <a:lnTo>
                    <a:pt x="274320" y="137160"/>
                  </a:lnTo>
                  <a:lnTo>
                    <a:pt x="267327" y="93806"/>
                  </a:lnTo>
                  <a:lnTo>
                    <a:pt x="247855" y="56154"/>
                  </a:lnTo>
                  <a:lnTo>
                    <a:pt x="218164" y="26463"/>
                  </a:lnTo>
                  <a:lnTo>
                    <a:pt x="180512" y="6992"/>
                  </a:lnTo>
                  <a:lnTo>
                    <a:pt x="137159" y="0"/>
                  </a:lnTo>
                  <a:close/>
                </a:path>
              </a:pathLst>
            </a:custGeom>
            <a:solidFill>
              <a:srgbClr val="008000"/>
            </a:solidFill>
          </p:spPr>
          <p:txBody>
            <a:bodyPr wrap="square" lIns="0" tIns="0" rIns="0" bIns="0" rtlCol="0"/>
            <a:lstStyle/>
            <a:p>
              <a:endParaRPr/>
            </a:p>
          </p:txBody>
        </p:sp>
        <p:sp>
          <p:nvSpPr>
            <p:cNvPr id="20" name="object 20"/>
            <p:cNvSpPr/>
            <p:nvPr/>
          </p:nvSpPr>
          <p:spPr>
            <a:xfrm>
              <a:off x="8519938" y="2257425"/>
              <a:ext cx="274320" cy="274320"/>
            </a:xfrm>
            <a:custGeom>
              <a:avLst/>
              <a:gdLst/>
              <a:ahLst/>
              <a:cxnLst/>
              <a:rect l="l" t="t" r="r" b="b"/>
              <a:pathLst>
                <a:path w="274320" h="274319">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6350">
              <a:solidFill>
                <a:srgbClr val="008000"/>
              </a:solidFill>
            </a:ln>
          </p:spPr>
          <p:txBody>
            <a:bodyPr wrap="square" lIns="0" tIns="0" rIns="0" bIns="0" rtlCol="0"/>
            <a:lstStyle/>
            <a:p>
              <a:endParaRPr/>
            </a:p>
          </p:txBody>
        </p:sp>
        <p:pic>
          <p:nvPicPr>
            <p:cNvPr id="21" name="object 21"/>
            <p:cNvPicPr/>
            <p:nvPr/>
          </p:nvPicPr>
          <p:blipFill>
            <a:blip r:embed="rId4" cstate="print"/>
            <a:stretch>
              <a:fillRect/>
            </a:stretch>
          </p:blipFill>
          <p:spPr>
            <a:xfrm>
              <a:off x="8476488" y="2819400"/>
              <a:ext cx="362711" cy="362712"/>
            </a:xfrm>
            <a:prstGeom prst="rect">
              <a:avLst/>
            </a:prstGeom>
          </p:spPr>
        </p:pic>
        <p:sp>
          <p:nvSpPr>
            <p:cNvPr id="22" name="object 22"/>
            <p:cNvSpPr/>
            <p:nvPr/>
          </p:nvSpPr>
          <p:spPr>
            <a:xfrm>
              <a:off x="8519938" y="2838450"/>
              <a:ext cx="274320" cy="274320"/>
            </a:xfrm>
            <a:custGeom>
              <a:avLst/>
              <a:gdLst/>
              <a:ahLst/>
              <a:cxnLst/>
              <a:rect l="l" t="t" r="r" b="b"/>
              <a:pathLst>
                <a:path w="274320" h="274319">
                  <a:moveTo>
                    <a:pt x="137159" y="0"/>
                  </a:moveTo>
                  <a:lnTo>
                    <a:pt x="93806" y="6992"/>
                  </a:lnTo>
                  <a:lnTo>
                    <a:pt x="56154" y="26463"/>
                  </a:lnTo>
                  <a:lnTo>
                    <a:pt x="26463" y="56154"/>
                  </a:lnTo>
                  <a:lnTo>
                    <a:pt x="6992" y="93806"/>
                  </a:lnTo>
                  <a:lnTo>
                    <a:pt x="0" y="137160"/>
                  </a:lnTo>
                  <a:lnTo>
                    <a:pt x="6992" y="180513"/>
                  </a:lnTo>
                  <a:lnTo>
                    <a:pt x="26463" y="218165"/>
                  </a:lnTo>
                  <a:lnTo>
                    <a:pt x="56154" y="247856"/>
                  </a:lnTo>
                  <a:lnTo>
                    <a:pt x="93806" y="267327"/>
                  </a:lnTo>
                  <a:lnTo>
                    <a:pt x="137159" y="274320"/>
                  </a:lnTo>
                  <a:lnTo>
                    <a:pt x="180512" y="267327"/>
                  </a:lnTo>
                  <a:lnTo>
                    <a:pt x="218164" y="247856"/>
                  </a:lnTo>
                  <a:lnTo>
                    <a:pt x="247855" y="218165"/>
                  </a:lnTo>
                  <a:lnTo>
                    <a:pt x="267327" y="180513"/>
                  </a:lnTo>
                  <a:lnTo>
                    <a:pt x="274320" y="137160"/>
                  </a:lnTo>
                  <a:lnTo>
                    <a:pt x="267327" y="93806"/>
                  </a:lnTo>
                  <a:lnTo>
                    <a:pt x="247855" y="56154"/>
                  </a:lnTo>
                  <a:lnTo>
                    <a:pt x="218164" y="26463"/>
                  </a:lnTo>
                  <a:lnTo>
                    <a:pt x="180512" y="6992"/>
                  </a:lnTo>
                  <a:lnTo>
                    <a:pt x="137159" y="0"/>
                  </a:lnTo>
                  <a:close/>
                </a:path>
              </a:pathLst>
            </a:custGeom>
            <a:solidFill>
              <a:srgbClr val="008000"/>
            </a:solidFill>
          </p:spPr>
          <p:txBody>
            <a:bodyPr wrap="square" lIns="0" tIns="0" rIns="0" bIns="0" rtlCol="0"/>
            <a:lstStyle/>
            <a:p>
              <a:endParaRPr/>
            </a:p>
          </p:txBody>
        </p:sp>
        <p:sp>
          <p:nvSpPr>
            <p:cNvPr id="23" name="object 23"/>
            <p:cNvSpPr/>
            <p:nvPr/>
          </p:nvSpPr>
          <p:spPr>
            <a:xfrm>
              <a:off x="8519938" y="2838450"/>
              <a:ext cx="274320" cy="274320"/>
            </a:xfrm>
            <a:custGeom>
              <a:avLst/>
              <a:gdLst/>
              <a:ahLst/>
              <a:cxnLst/>
              <a:rect l="l" t="t" r="r" b="b"/>
              <a:pathLst>
                <a:path w="274320" h="274319">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6350">
              <a:solidFill>
                <a:srgbClr val="008000"/>
              </a:solidFill>
            </a:ln>
          </p:spPr>
          <p:txBody>
            <a:bodyPr wrap="square" lIns="0" tIns="0" rIns="0" bIns="0" rtlCol="0"/>
            <a:lstStyle/>
            <a:p>
              <a:endParaRPr/>
            </a:p>
          </p:txBody>
        </p:sp>
        <p:pic>
          <p:nvPicPr>
            <p:cNvPr id="24" name="object 24"/>
            <p:cNvPicPr/>
            <p:nvPr/>
          </p:nvPicPr>
          <p:blipFill>
            <a:blip r:embed="rId5" cstate="print"/>
            <a:stretch>
              <a:fillRect/>
            </a:stretch>
          </p:blipFill>
          <p:spPr>
            <a:xfrm>
              <a:off x="8476488" y="3401567"/>
              <a:ext cx="362711" cy="362711"/>
            </a:xfrm>
            <a:prstGeom prst="rect">
              <a:avLst/>
            </a:prstGeom>
          </p:spPr>
        </p:pic>
        <p:sp>
          <p:nvSpPr>
            <p:cNvPr id="25" name="object 25"/>
            <p:cNvSpPr/>
            <p:nvPr/>
          </p:nvSpPr>
          <p:spPr>
            <a:xfrm>
              <a:off x="8519938" y="3419475"/>
              <a:ext cx="274320" cy="274320"/>
            </a:xfrm>
            <a:custGeom>
              <a:avLst/>
              <a:gdLst/>
              <a:ahLst/>
              <a:cxnLst/>
              <a:rect l="l" t="t" r="r" b="b"/>
              <a:pathLst>
                <a:path w="274320" h="274320">
                  <a:moveTo>
                    <a:pt x="137159" y="0"/>
                  </a:moveTo>
                  <a:lnTo>
                    <a:pt x="93806" y="6992"/>
                  </a:lnTo>
                  <a:lnTo>
                    <a:pt x="56154" y="26463"/>
                  </a:lnTo>
                  <a:lnTo>
                    <a:pt x="26463" y="56154"/>
                  </a:lnTo>
                  <a:lnTo>
                    <a:pt x="6992" y="93806"/>
                  </a:lnTo>
                  <a:lnTo>
                    <a:pt x="0" y="137160"/>
                  </a:lnTo>
                  <a:lnTo>
                    <a:pt x="6992" y="180513"/>
                  </a:lnTo>
                  <a:lnTo>
                    <a:pt x="26463" y="218165"/>
                  </a:lnTo>
                  <a:lnTo>
                    <a:pt x="56154" y="247856"/>
                  </a:lnTo>
                  <a:lnTo>
                    <a:pt x="93806" y="267327"/>
                  </a:lnTo>
                  <a:lnTo>
                    <a:pt x="137159" y="274319"/>
                  </a:lnTo>
                  <a:lnTo>
                    <a:pt x="180512" y="267327"/>
                  </a:lnTo>
                  <a:lnTo>
                    <a:pt x="218164" y="247856"/>
                  </a:lnTo>
                  <a:lnTo>
                    <a:pt x="247855" y="218165"/>
                  </a:lnTo>
                  <a:lnTo>
                    <a:pt x="267327" y="180513"/>
                  </a:lnTo>
                  <a:lnTo>
                    <a:pt x="274320" y="137160"/>
                  </a:lnTo>
                  <a:lnTo>
                    <a:pt x="267327" y="93806"/>
                  </a:lnTo>
                  <a:lnTo>
                    <a:pt x="247855" y="56154"/>
                  </a:lnTo>
                  <a:lnTo>
                    <a:pt x="218164" y="26463"/>
                  </a:lnTo>
                  <a:lnTo>
                    <a:pt x="180512" y="6992"/>
                  </a:lnTo>
                  <a:lnTo>
                    <a:pt x="137159" y="0"/>
                  </a:lnTo>
                  <a:close/>
                </a:path>
              </a:pathLst>
            </a:custGeom>
            <a:solidFill>
              <a:srgbClr val="008000"/>
            </a:solidFill>
          </p:spPr>
          <p:txBody>
            <a:bodyPr wrap="square" lIns="0" tIns="0" rIns="0" bIns="0" rtlCol="0"/>
            <a:lstStyle/>
            <a:p>
              <a:endParaRPr/>
            </a:p>
          </p:txBody>
        </p:sp>
        <p:sp>
          <p:nvSpPr>
            <p:cNvPr id="26" name="object 26"/>
            <p:cNvSpPr/>
            <p:nvPr/>
          </p:nvSpPr>
          <p:spPr>
            <a:xfrm>
              <a:off x="8519938" y="3419475"/>
              <a:ext cx="274320" cy="274320"/>
            </a:xfrm>
            <a:custGeom>
              <a:avLst/>
              <a:gdLst/>
              <a:ahLst/>
              <a:cxnLst/>
              <a:rect l="l" t="t" r="r" b="b"/>
              <a:pathLst>
                <a:path w="274320" h="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6350">
              <a:solidFill>
                <a:srgbClr val="008000"/>
              </a:solidFill>
            </a:ln>
          </p:spPr>
          <p:txBody>
            <a:bodyPr wrap="square" lIns="0" tIns="0" rIns="0" bIns="0" rtlCol="0"/>
            <a:lstStyle/>
            <a:p>
              <a:endParaRPr/>
            </a:p>
          </p:txBody>
        </p:sp>
        <p:pic>
          <p:nvPicPr>
            <p:cNvPr id="27" name="object 27"/>
            <p:cNvPicPr/>
            <p:nvPr/>
          </p:nvPicPr>
          <p:blipFill>
            <a:blip r:embed="rId2" cstate="print"/>
            <a:stretch>
              <a:fillRect/>
            </a:stretch>
          </p:blipFill>
          <p:spPr>
            <a:xfrm>
              <a:off x="6601968" y="1353311"/>
              <a:ext cx="362711" cy="362712"/>
            </a:xfrm>
            <a:prstGeom prst="rect">
              <a:avLst/>
            </a:prstGeom>
          </p:spPr>
        </p:pic>
        <p:pic>
          <p:nvPicPr>
            <p:cNvPr id="28" name="object 28"/>
            <p:cNvPicPr/>
            <p:nvPr/>
          </p:nvPicPr>
          <p:blipFill>
            <a:blip r:embed="rId6" cstate="print"/>
            <a:stretch>
              <a:fillRect/>
            </a:stretch>
          </p:blipFill>
          <p:spPr>
            <a:xfrm>
              <a:off x="6525768" y="1286255"/>
              <a:ext cx="512064" cy="569976"/>
            </a:xfrm>
            <a:prstGeom prst="rect">
              <a:avLst/>
            </a:prstGeom>
          </p:spPr>
        </p:pic>
        <p:sp>
          <p:nvSpPr>
            <p:cNvPr id="29" name="object 29"/>
            <p:cNvSpPr/>
            <p:nvPr/>
          </p:nvSpPr>
          <p:spPr>
            <a:xfrm>
              <a:off x="6645418" y="1371599"/>
              <a:ext cx="274320" cy="274320"/>
            </a:xfrm>
            <a:custGeom>
              <a:avLst/>
              <a:gdLst/>
              <a:ahLst/>
              <a:cxnLst/>
              <a:rect l="l" t="t" r="r" b="b"/>
              <a:pathLst>
                <a:path w="274320" h="274319">
                  <a:moveTo>
                    <a:pt x="137159" y="0"/>
                  </a:moveTo>
                  <a:lnTo>
                    <a:pt x="93806" y="6992"/>
                  </a:lnTo>
                  <a:lnTo>
                    <a:pt x="56154" y="26463"/>
                  </a:lnTo>
                  <a:lnTo>
                    <a:pt x="26463" y="56154"/>
                  </a:lnTo>
                  <a:lnTo>
                    <a:pt x="6992" y="93806"/>
                  </a:lnTo>
                  <a:lnTo>
                    <a:pt x="0" y="137160"/>
                  </a:lnTo>
                  <a:lnTo>
                    <a:pt x="6992" y="180513"/>
                  </a:lnTo>
                  <a:lnTo>
                    <a:pt x="26463" y="218165"/>
                  </a:lnTo>
                  <a:lnTo>
                    <a:pt x="56154" y="247856"/>
                  </a:lnTo>
                  <a:lnTo>
                    <a:pt x="93806" y="267327"/>
                  </a:lnTo>
                  <a:lnTo>
                    <a:pt x="137159" y="274320"/>
                  </a:lnTo>
                  <a:lnTo>
                    <a:pt x="180513" y="267327"/>
                  </a:lnTo>
                  <a:lnTo>
                    <a:pt x="218165" y="247856"/>
                  </a:lnTo>
                  <a:lnTo>
                    <a:pt x="247856" y="218165"/>
                  </a:lnTo>
                  <a:lnTo>
                    <a:pt x="267327" y="180513"/>
                  </a:lnTo>
                  <a:lnTo>
                    <a:pt x="274320" y="137160"/>
                  </a:lnTo>
                  <a:lnTo>
                    <a:pt x="267327" y="93806"/>
                  </a:lnTo>
                  <a:lnTo>
                    <a:pt x="247856" y="56154"/>
                  </a:lnTo>
                  <a:lnTo>
                    <a:pt x="218165" y="26463"/>
                  </a:lnTo>
                  <a:lnTo>
                    <a:pt x="180513" y="6992"/>
                  </a:lnTo>
                  <a:lnTo>
                    <a:pt x="137159" y="0"/>
                  </a:lnTo>
                  <a:close/>
                </a:path>
              </a:pathLst>
            </a:custGeom>
            <a:solidFill>
              <a:srgbClr val="FF0000"/>
            </a:solidFill>
          </p:spPr>
          <p:txBody>
            <a:bodyPr wrap="square" lIns="0" tIns="0" rIns="0" bIns="0" rtlCol="0"/>
            <a:lstStyle/>
            <a:p>
              <a:endParaRPr/>
            </a:p>
          </p:txBody>
        </p:sp>
        <p:sp>
          <p:nvSpPr>
            <p:cNvPr id="30" name="object 30"/>
            <p:cNvSpPr/>
            <p:nvPr/>
          </p:nvSpPr>
          <p:spPr>
            <a:xfrm>
              <a:off x="6645418" y="1371599"/>
              <a:ext cx="274320" cy="274320"/>
            </a:xfrm>
            <a:custGeom>
              <a:avLst/>
              <a:gdLst/>
              <a:ahLst/>
              <a:cxnLst/>
              <a:rect l="l" t="t" r="r" b="b"/>
              <a:pathLst>
                <a:path w="274320" h="274319">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6350">
              <a:solidFill>
                <a:srgbClr val="FF0000"/>
              </a:solidFill>
            </a:ln>
          </p:spPr>
          <p:txBody>
            <a:bodyPr wrap="square" lIns="0" tIns="0" rIns="0" bIns="0" rtlCol="0"/>
            <a:lstStyle/>
            <a:p>
              <a:endParaRPr/>
            </a:p>
          </p:txBody>
        </p:sp>
      </p:grpSp>
      <p:sp>
        <p:nvSpPr>
          <p:cNvPr id="31" name="object 31"/>
          <p:cNvSpPr txBox="1"/>
          <p:nvPr/>
        </p:nvSpPr>
        <p:spPr>
          <a:xfrm>
            <a:off x="7955200" y="2244217"/>
            <a:ext cx="17589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Corbel"/>
                <a:cs typeface="Corbel"/>
              </a:rPr>
              <a:t>A</a:t>
            </a:r>
            <a:endParaRPr>
              <a:latin typeface="Corbel"/>
              <a:cs typeface="Corbel"/>
            </a:endParaRPr>
          </a:p>
        </p:txBody>
      </p:sp>
      <p:grpSp>
        <p:nvGrpSpPr>
          <p:cNvPr id="32" name="object 32"/>
          <p:cNvGrpSpPr/>
          <p:nvPr/>
        </p:nvGrpSpPr>
        <p:grpSpPr>
          <a:xfrm>
            <a:off x="7792592" y="2765932"/>
            <a:ext cx="502920" cy="570230"/>
            <a:chOff x="6531864" y="1868423"/>
            <a:chExt cx="502920" cy="570230"/>
          </a:xfrm>
        </p:grpSpPr>
        <p:pic>
          <p:nvPicPr>
            <p:cNvPr id="33" name="object 33"/>
            <p:cNvPicPr/>
            <p:nvPr/>
          </p:nvPicPr>
          <p:blipFill>
            <a:blip r:embed="rId3" cstate="print"/>
            <a:stretch>
              <a:fillRect/>
            </a:stretch>
          </p:blipFill>
          <p:spPr>
            <a:xfrm>
              <a:off x="6601968" y="1935479"/>
              <a:ext cx="362711" cy="359663"/>
            </a:xfrm>
            <a:prstGeom prst="rect">
              <a:avLst/>
            </a:prstGeom>
          </p:spPr>
        </p:pic>
        <p:pic>
          <p:nvPicPr>
            <p:cNvPr id="34" name="object 34"/>
            <p:cNvPicPr/>
            <p:nvPr/>
          </p:nvPicPr>
          <p:blipFill>
            <a:blip r:embed="rId7" cstate="print"/>
            <a:stretch>
              <a:fillRect/>
            </a:stretch>
          </p:blipFill>
          <p:spPr>
            <a:xfrm>
              <a:off x="6531864" y="1868423"/>
              <a:ext cx="502920" cy="569976"/>
            </a:xfrm>
            <a:prstGeom prst="rect">
              <a:avLst/>
            </a:prstGeom>
          </p:spPr>
        </p:pic>
        <p:sp>
          <p:nvSpPr>
            <p:cNvPr id="35" name="object 35"/>
            <p:cNvSpPr/>
            <p:nvPr/>
          </p:nvSpPr>
          <p:spPr>
            <a:xfrm>
              <a:off x="6645418" y="1952624"/>
              <a:ext cx="274320" cy="274320"/>
            </a:xfrm>
            <a:custGeom>
              <a:avLst/>
              <a:gdLst/>
              <a:ahLst/>
              <a:cxnLst/>
              <a:rect l="l" t="t" r="r" b="b"/>
              <a:pathLst>
                <a:path w="274320" h="274319">
                  <a:moveTo>
                    <a:pt x="137159" y="0"/>
                  </a:moveTo>
                  <a:lnTo>
                    <a:pt x="93806" y="6992"/>
                  </a:lnTo>
                  <a:lnTo>
                    <a:pt x="56154" y="26463"/>
                  </a:lnTo>
                  <a:lnTo>
                    <a:pt x="26463" y="56154"/>
                  </a:lnTo>
                  <a:lnTo>
                    <a:pt x="6992" y="93806"/>
                  </a:lnTo>
                  <a:lnTo>
                    <a:pt x="0" y="137160"/>
                  </a:lnTo>
                  <a:lnTo>
                    <a:pt x="6992" y="180513"/>
                  </a:lnTo>
                  <a:lnTo>
                    <a:pt x="26463" y="218165"/>
                  </a:lnTo>
                  <a:lnTo>
                    <a:pt x="56154" y="247856"/>
                  </a:lnTo>
                  <a:lnTo>
                    <a:pt x="93806" y="267327"/>
                  </a:lnTo>
                  <a:lnTo>
                    <a:pt x="137159" y="274320"/>
                  </a:lnTo>
                  <a:lnTo>
                    <a:pt x="180513" y="267327"/>
                  </a:lnTo>
                  <a:lnTo>
                    <a:pt x="218165" y="247856"/>
                  </a:lnTo>
                  <a:lnTo>
                    <a:pt x="247856" y="218165"/>
                  </a:lnTo>
                  <a:lnTo>
                    <a:pt x="267327" y="180513"/>
                  </a:lnTo>
                  <a:lnTo>
                    <a:pt x="274320" y="137160"/>
                  </a:lnTo>
                  <a:lnTo>
                    <a:pt x="267327" y="93806"/>
                  </a:lnTo>
                  <a:lnTo>
                    <a:pt x="247856" y="56154"/>
                  </a:lnTo>
                  <a:lnTo>
                    <a:pt x="218165" y="26463"/>
                  </a:lnTo>
                  <a:lnTo>
                    <a:pt x="180513" y="6992"/>
                  </a:lnTo>
                  <a:lnTo>
                    <a:pt x="137159" y="0"/>
                  </a:lnTo>
                  <a:close/>
                </a:path>
              </a:pathLst>
            </a:custGeom>
            <a:solidFill>
              <a:srgbClr val="FF0000"/>
            </a:solidFill>
          </p:spPr>
          <p:txBody>
            <a:bodyPr wrap="square" lIns="0" tIns="0" rIns="0" bIns="0" rtlCol="0"/>
            <a:lstStyle/>
            <a:p>
              <a:endParaRPr/>
            </a:p>
          </p:txBody>
        </p:sp>
        <p:sp>
          <p:nvSpPr>
            <p:cNvPr id="36" name="object 36"/>
            <p:cNvSpPr/>
            <p:nvPr/>
          </p:nvSpPr>
          <p:spPr>
            <a:xfrm>
              <a:off x="6645418" y="1952624"/>
              <a:ext cx="274320" cy="274320"/>
            </a:xfrm>
            <a:custGeom>
              <a:avLst/>
              <a:gdLst/>
              <a:ahLst/>
              <a:cxnLst/>
              <a:rect l="l" t="t" r="r" b="b"/>
              <a:pathLst>
                <a:path w="274320" h="274319">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6350">
              <a:solidFill>
                <a:srgbClr val="FF0000"/>
              </a:solidFill>
            </a:ln>
          </p:spPr>
          <p:txBody>
            <a:bodyPr wrap="square" lIns="0" tIns="0" rIns="0" bIns="0" rtlCol="0"/>
            <a:lstStyle/>
            <a:p>
              <a:endParaRPr/>
            </a:p>
          </p:txBody>
        </p:sp>
      </p:grpSp>
      <p:sp>
        <p:nvSpPr>
          <p:cNvPr id="37" name="object 37"/>
          <p:cNvSpPr txBox="1"/>
          <p:nvPr/>
        </p:nvSpPr>
        <p:spPr>
          <a:xfrm>
            <a:off x="7959169" y="2823337"/>
            <a:ext cx="16827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Corbel"/>
                <a:cs typeface="Corbel"/>
              </a:rPr>
              <a:t>B</a:t>
            </a:r>
            <a:endParaRPr>
              <a:latin typeface="Corbel"/>
              <a:cs typeface="Corbel"/>
            </a:endParaRPr>
          </a:p>
        </p:txBody>
      </p:sp>
      <p:grpSp>
        <p:nvGrpSpPr>
          <p:cNvPr id="38" name="object 38"/>
          <p:cNvGrpSpPr/>
          <p:nvPr/>
        </p:nvGrpSpPr>
        <p:grpSpPr>
          <a:xfrm>
            <a:off x="7795639" y="3345053"/>
            <a:ext cx="494030" cy="570230"/>
            <a:chOff x="6534911" y="2447544"/>
            <a:chExt cx="494030" cy="570230"/>
          </a:xfrm>
        </p:grpSpPr>
        <p:pic>
          <p:nvPicPr>
            <p:cNvPr id="39" name="object 39"/>
            <p:cNvPicPr/>
            <p:nvPr/>
          </p:nvPicPr>
          <p:blipFill>
            <a:blip r:embed="rId4" cstate="print"/>
            <a:stretch>
              <a:fillRect/>
            </a:stretch>
          </p:blipFill>
          <p:spPr>
            <a:xfrm>
              <a:off x="6601967" y="2514600"/>
              <a:ext cx="362711" cy="362712"/>
            </a:xfrm>
            <a:prstGeom prst="rect">
              <a:avLst/>
            </a:prstGeom>
          </p:spPr>
        </p:pic>
        <p:pic>
          <p:nvPicPr>
            <p:cNvPr id="40" name="object 40"/>
            <p:cNvPicPr/>
            <p:nvPr/>
          </p:nvPicPr>
          <p:blipFill>
            <a:blip r:embed="rId8" cstate="print"/>
            <a:stretch>
              <a:fillRect/>
            </a:stretch>
          </p:blipFill>
          <p:spPr>
            <a:xfrm>
              <a:off x="6534911" y="2447544"/>
              <a:ext cx="493775" cy="569976"/>
            </a:xfrm>
            <a:prstGeom prst="rect">
              <a:avLst/>
            </a:prstGeom>
          </p:spPr>
        </p:pic>
        <p:sp>
          <p:nvSpPr>
            <p:cNvPr id="41" name="object 41"/>
            <p:cNvSpPr/>
            <p:nvPr/>
          </p:nvSpPr>
          <p:spPr>
            <a:xfrm>
              <a:off x="6645418" y="2533650"/>
              <a:ext cx="274320" cy="274320"/>
            </a:xfrm>
            <a:custGeom>
              <a:avLst/>
              <a:gdLst/>
              <a:ahLst/>
              <a:cxnLst/>
              <a:rect l="l" t="t" r="r" b="b"/>
              <a:pathLst>
                <a:path w="274320" h="274319">
                  <a:moveTo>
                    <a:pt x="137159" y="0"/>
                  </a:moveTo>
                  <a:lnTo>
                    <a:pt x="93806" y="6992"/>
                  </a:lnTo>
                  <a:lnTo>
                    <a:pt x="56154" y="26463"/>
                  </a:lnTo>
                  <a:lnTo>
                    <a:pt x="26463" y="56154"/>
                  </a:lnTo>
                  <a:lnTo>
                    <a:pt x="6992" y="93806"/>
                  </a:lnTo>
                  <a:lnTo>
                    <a:pt x="0" y="137160"/>
                  </a:lnTo>
                  <a:lnTo>
                    <a:pt x="6992" y="180513"/>
                  </a:lnTo>
                  <a:lnTo>
                    <a:pt x="26463" y="218165"/>
                  </a:lnTo>
                  <a:lnTo>
                    <a:pt x="56154" y="247856"/>
                  </a:lnTo>
                  <a:lnTo>
                    <a:pt x="93806" y="267327"/>
                  </a:lnTo>
                  <a:lnTo>
                    <a:pt x="137159" y="274320"/>
                  </a:lnTo>
                  <a:lnTo>
                    <a:pt x="180513" y="267327"/>
                  </a:lnTo>
                  <a:lnTo>
                    <a:pt x="218165" y="247856"/>
                  </a:lnTo>
                  <a:lnTo>
                    <a:pt x="247856" y="218165"/>
                  </a:lnTo>
                  <a:lnTo>
                    <a:pt x="267327" y="180513"/>
                  </a:lnTo>
                  <a:lnTo>
                    <a:pt x="274320" y="137160"/>
                  </a:lnTo>
                  <a:lnTo>
                    <a:pt x="267327" y="93806"/>
                  </a:lnTo>
                  <a:lnTo>
                    <a:pt x="247856" y="56154"/>
                  </a:lnTo>
                  <a:lnTo>
                    <a:pt x="218165" y="26463"/>
                  </a:lnTo>
                  <a:lnTo>
                    <a:pt x="180513" y="6992"/>
                  </a:lnTo>
                  <a:lnTo>
                    <a:pt x="137159" y="0"/>
                  </a:lnTo>
                  <a:close/>
                </a:path>
              </a:pathLst>
            </a:custGeom>
            <a:solidFill>
              <a:srgbClr val="FF0000"/>
            </a:solidFill>
          </p:spPr>
          <p:txBody>
            <a:bodyPr wrap="square" lIns="0" tIns="0" rIns="0" bIns="0" rtlCol="0"/>
            <a:lstStyle/>
            <a:p>
              <a:endParaRPr/>
            </a:p>
          </p:txBody>
        </p:sp>
        <p:sp>
          <p:nvSpPr>
            <p:cNvPr id="42" name="object 42"/>
            <p:cNvSpPr/>
            <p:nvPr/>
          </p:nvSpPr>
          <p:spPr>
            <a:xfrm>
              <a:off x="6645418" y="2533650"/>
              <a:ext cx="274320" cy="274320"/>
            </a:xfrm>
            <a:custGeom>
              <a:avLst/>
              <a:gdLst/>
              <a:ahLst/>
              <a:cxnLst/>
              <a:rect l="l" t="t" r="r" b="b"/>
              <a:pathLst>
                <a:path w="274320" h="274319">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6350">
              <a:solidFill>
                <a:srgbClr val="FF0000"/>
              </a:solidFill>
            </a:ln>
          </p:spPr>
          <p:txBody>
            <a:bodyPr wrap="square" lIns="0" tIns="0" rIns="0" bIns="0" rtlCol="0"/>
            <a:lstStyle/>
            <a:p>
              <a:endParaRPr/>
            </a:p>
          </p:txBody>
        </p:sp>
      </p:grpSp>
      <p:sp>
        <p:nvSpPr>
          <p:cNvPr id="43" name="object 43"/>
          <p:cNvSpPr txBox="1"/>
          <p:nvPr/>
        </p:nvSpPr>
        <p:spPr>
          <a:xfrm>
            <a:off x="7963931" y="3405505"/>
            <a:ext cx="15938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Corbel"/>
                <a:cs typeface="Corbel"/>
              </a:rPr>
              <a:t>C</a:t>
            </a:r>
            <a:endParaRPr>
              <a:latin typeface="Corbel"/>
              <a:cs typeface="Corbel"/>
            </a:endParaRPr>
          </a:p>
        </p:txBody>
      </p:sp>
      <p:grpSp>
        <p:nvGrpSpPr>
          <p:cNvPr id="44" name="object 44"/>
          <p:cNvGrpSpPr/>
          <p:nvPr/>
        </p:nvGrpSpPr>
        <p:grpSpPr>
          <a:xfrm>
            <a:off x="7783448" y="3927220"/>
            <a:ext cx="518159" cy="570230"/>
            <a:chOff x="6522719" y="3029711"/>
            <a:chExt cx="518159" cy="570230"/>
          </a:xfrm>
        </p:grpSpPr>
        <p:pic>
          <p:nvPicPr>
            <p:cNvPr id="45" name="object 45"/>
            <p:cNvPicPr/>
            <p:nvPr/>
          </p:nvPicPr>
          <p:blipFill>
            <a:blip r:embed="rId5" cstate="print"/>
            <a:stretch>
              <a:fillRect/>
            </a:stretch>
          </p:blipFill>
          <p:spPr>
            <a:xfrm>
              <a:off x="6601967" y="3096767"/>
              <a:ext cx="362711" cy="362712"/>
            </a:xfrm>
            <a:prstGeom prst="rect">
              <a:avLst/>
            </a:prstGeom>
          </p:spPr>
        </p:pic>
        <p:pic>
          <p:nvPicPr>
            <p:cNvPr id="46" name="object 46"/>
            <p:cNvPicPr/>
            <p:nvPr/>
          </p:nvPicPr>
          <p:blipFill>
            <a:blip r:embed="rId9" cstate="print"/>
            <a:stretch>
              <a:fillRect/>
            </a:stretch>
          </p:blipFill>
          <p:spPr>
            <a:xfrm>
              <a:off x="6522719" y="3029711"/>
              <a:ext cx="518159" cy="569976"/>
            </a:xfrm>
            <a:prstGeom prst="rect">
              <a:avLst/>
            </a:prstGeom>
          </p:spPr>
        </p:pic>
        <p:sp>
          <p:nvSpPr>
            <p:cNvPr id="47" name="object 47"/>
            <p:cNvSpPr/>
            <p:nvPr/>
          </p:nvSpPr>
          <p:spPr>
            <a:xfrm>
              <a:off x="6645418" y="3114674"/>
              <a:ext cx="274320" cy="274320"/>
            </a:xfrm>
            <a:custGeom>
              <a:avLst/>
              <a:gdLst/>
              <a:ahLst/>
              <a:cxnLst/>
              <a:rect l="l" t="t" r="r" b="b"/>
              <a:pathLst>
                <a:path w="274320" h="274320">
                  <a:moveTo>
                    <a:pt x="137159" y="0"/>
                  </a:moveTo>
                  <a:lnTo>
                    <a:pt x="93806" y="6992"/>
                  </a:lnTo>
                  <a:lnTo>
                    <a:pt x="56154" y="26463"/>
                  </a:lnTo>
                  <a:lnTo>
                    <a:pt x="26463" y="56154"/>
                  </a:lnTo>
                  <a:lnTo>
                    <a:pt x="6992" y="93806"/>
                  </a:lnTo>
                  <a:lnTo>
                    <a:pt x="0" y="137160"/>
                  </a:lnTo>
                  <a:lnTo>
                    <a:pt x="6992" y="180513"/>
                  </a:lnTo>
                  <a:lnTo>
                    <a:pt x="26463" y="218165"/>
                  </a:lnTo>
                  <a:lnTo>
                    <a:pt x="56154" y="247856"/>
                  </a:lnTo>
                  <a:lnTo>
                    <a:pt x="93806" y="267327"/>
                  </a:lnTo>
                  <a:lnTo>
                    <a:pt x="137159" y="274320"/>
                  </a:lnTo>
                  <a:lnTo>
                    <a:pt x="180513" y="267327"/>
                  </a:lnTo>
                  <a:lnTo>
                    <a:pt x="218165" y="247856"/>
                  </a:lnTo>
                  <a:lnTo>
                    <a:pt x="247856" y="218165"/>
                  </a:lnTo>
                  <a:lnTo>
                    <a:pt x="267327" y="180513"/>
                  </a:lnTo>
                  <a:lnTo>
                    <a:pt x="274320" y="137160"/>
                  </a:lnTo>
                  <a:lnTo>
                    <a:pt x="267327" y="93806"/>
                  </a:lnTo>
                  <a:lnTo>
                    <a:pt x="247856" y="56154"/>
                  </a:lnTo>
                  <a:lnTo>
                    <a:pt x="218165" y="26463"/>
                  </a:lnTo>
                  <a:lnTo>
                    <a:pt x="180513" y="6992"/>
                  </a:lnTo>
                  <a:lnTo>
                    <a:pt x="137159" y="0"/>
                  </a:lnTo>
                  <a:close/>
                </a:path>
              </a:pathLst>
            </a:custGeom>
            <a:solidFill>
              <a:srgbClr val="FF0000"/>
            </a:solidFill>
          </p:spPr>
          <p:txBody>
            <a:bodyPr wrap="square" lIns="0" tIns="0" rIns="0" bIns="0" rtlCol="0"/>
            <a:lstStyle/>
            <a:p>
              <a:endParaRPr/>
            </a:p>
          </p:txBody>
        </p:sp>
        <p:sp>
          <p:nvSpPr>
            <p:cNvPr id="48" name="object 48"/>
            <p:cNvSpPr/>
            <p:nvPr/>
          </p:nvSpPr>
          <p:spPr>
            <a:xfrm>
              <a:off x="6645418" y="3114674"/>
              <a:ext cx="274320" cy="274320"/>
            </a:xfrm>
            <a:custGeom>
              <a:avLst/>
              <a:gdLst/>
              <a:ahLst/>
              <a:cxnLst/>
              <a:rect l="l" t="t" r="r" b="b"/>
              <a:pathLst>
                <a:path w="274320" h="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6350">
              <a:solidFill>
                <a:srgbClr val="FF0000"/>
              </a:solidFill>
            </a:ln>
          </p:spPr>
          <p:txBody>
            <a:bodyPr wrap="square" lIns="0" tIns="0" rIns="0" bIns="0" rtlCol="0"/>
            <a:lstStyle/>
            <a:p>
              <a:endParaRPr/>
            </a:p>
          </p:txBody>
        </p:sp>
      </p:grpSp>
      <p:sp>
        <p:nvSpPr>
          <p:cNvPr id="49" name="object 49"/>
          <p:cNvSpPr txBox="1"/>
          <p:nvPr/>
        </p:nvSpPr>
        <p:spPr>
          <a:xfrm>
            <a:off x="7952025" y="3987673"/>
            <a:ext cx="18351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Corbel"/>
                <a:cs typeface="Corbel"/>
              </a:rPr>
              <a:t>D</a:t>
            </a:r>
            <a:endParaRPr>
              <a:latin typeface="Corbel"/>
              <a:cs typeface="Corbel"/>
            </a:endParaRPr>
          </a:p>
        </p:txBody>
      </p:sp>
      <p:grpSp>
        <p:nvGrpSpPr>
          <p:cNvPr id="50" name="object 50"/>
          <p:cNvGrpSpPr/>
          <p:nvPr/>
        </p:nvGrpSpPr>
        <p:grpSpPr>
          <a:xfrm>
            <a:off x="7798688" y="4509388"/>
            <a:ext cx="490855" cy="570230"/>
            <a:chOff x="6537959" y="3611879"/>
            <a:chExt cx="490855" cy="570230"/>
          </a:xfrm>
        </p:grpSpPr>
        <p:pic>
          <p:nvPicPr>
            <p:cNvPr id="51" name="object 51"/>
            <p:cNvPicPr/>
            <p:nvPr/>
          </p:nvPicPr>
          <p:blipFill>
            <a:blip r:embed="rId10" cstate="print"/>
            <a:stretch>
              <a:fillRect/>
            </a:stretch>
          </p:blipFill>
          <p:spPr>
            <a:xfrm>
              <a:off x="6601967" y="3675887"/>
              <a:ext cx="362711" cy="362712"/>
            </a:xfrm>
            <a:prstGeom prst="rect">
              <a:avLst/>
            </a:prstGeom>
          </p:spPr>
        </p:pic>
        <p:pic>
          <p:nvPicPr>
            <p:cNvPr id="52" name="object 52"/>
            <p:cNvPicPr/>
            <p:nvPr/>
          </p:nvPicPr>
          <p:blipFill>
            <a:blip r:embed="rId11" cstate="print"/>
            <a:stretch>
              <a:fillRect/>
            </a:stretch>
          </p:blipFill>
          <p:spPr>
            <a:xfrm>
              <a:off x="6537959" y="3611879"/>
              <a:ext cx="490727" cy="569976"/>
            </a:xfrm>
            <a:prstGeom prst="rect">
              <a:avLst/>
            </a:prstGeom>
          </p:spPr>
        </p:pic>
        <p:sp>
          <p:nvSpPr>
            <p:cNvPr id="53" name="object 53"/>
            <p:cNvSpPr/>
            <p:nvPr/>
          </p:nvSpPr>
          <p:spPr>
            <a:xfrm>
              <a:off x="6645418" y="3695699"/>
              <a:ext cx="274320" cy="274320"/>
            </a:xfrm>
            <a:custGeom>
              <a:avLst/>
              <a:gdLst/>
              <a:ahLst/>
              <a:cxnLst/>
              <a:rect l="l" t="t" r="r" b="b"/>
              <a:pathLst>
                <a:path w="274320" h="274320">
                  <a:moveTo>
                    <a:pt x="137159" y="0"/>
                  </a:moveTo>
                  <a:lnTo>
                    <a:pt x="93806" y="6992"/>
                  </a:lnTo>
                  <a:lnTo>
                    <a:pt x="56154" y="26463"/>
                  </a:lnTo>
                  <a:lnTo>
                    <a:pt x="26463" y="56154"/>
                  </a:lnTo>
                  <a:lnTo>
                    <a:pt x="6992" y="93806"/>
                  </a:lnTo>
                  <a:lnTo>
                    <a:pt x="0" y="137160"/>
                  </a:lnTo>
                  <a:lnTo>
                    <a:pt x="6992" y="180513"/>
                  </a:lnTo>
                  <a:lnTo>
                    <a:pt x="26463" y="218165"/>
                  </a:lnTo>
                  <a:lnTo>
                    <a:pt x="56154" y="247856"/>
                  </a:lnTo>
                  <a:lnTo>
                    <a:pt x="93806" y="267327"/>
                  </a:lnTo>
                  <a:lnTo>
                    <a:pt x="137159" y="274319"/>
                  </a:lnTo>
                  <a:lnTo>
                    <a:pt x="180513" y="267327"/>
                  </a:lnTo>
                  <a:lnTo>
                    <a:pt x="218165" y="247856"/>
                  </a:lnTo>
                  <a:lnTo>
                    <a:pt x="247856" y="218165"/>
                  </a:lnTo>
                  <a:lnTo>
                    <a:pt x="267327" y="180513"/>
                  </a:lnTo>
                  <a:lnTo>
                    <a:pt x="274320" y="137160"/>
                  </a:lnTo>
                  <a:lnTo>
                    <a:pt x="267327" y="93806"/>
                  </a:lnTo>
                  <a:lnTo>
                    <a:pt x="247856" y="56154"/>
                  </a:lnTo>
                  <a:lnTo>
                    <a:pt x="218165" y="26463"/>
                  </a:lnTo>
                  <a:lnTo>
                    <a:pt x="180513" y="6992"/>
                  </a:lnTo>
                  <a:lnTo>
                    <a:pt x="137159" y="0"/>
                  </a:lnTo>
                  <a:close/>
                </a:path>
              </a:pathLst>
            </a:custGeom>
            <a:solidFill>
              <a:srgbClr val="FF0000"/>
            </a:solidFill>
          </p:spPr>
          <p:txBody>
            <a:bodyPr wrap="square" lIns="0" tIns="0" rIns="0" bIns="0" rtlCol="0"/>
            <a:lstStyle/>
            <a:p>
              <a:endParaRPr/>
            </a:p>
          </p:txBody>
        </p:sp>
        <p:sp>
          <p:nvSpPr>
            <p:cNvPr id="54" name="object 54"/>
            <p:cNvSpPr/>
            <p:nvPr/>
          </p:nvSpPr>
          <p:spPr>
            <a:xfrm>
              <a:off x="6645418" y="3695699"/>
              <a:ext cx="274320" cy="274320"/>
            </a:xfrm>
            <a:custGeom>
              <a:avLst/>
              <a:gdLst/>
              <a:ahLst/>
              <a:cxnLst/>
              <a:rect l="l" t="t" r="r" b="b"/>
              <a:pathLst>
                <a:path w="274320" h="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ln w="6350">
              <a:solidFill>
                <a:srgbClr val="FF0000"/>
              </a:solidFill>
            </a:ln>
          </p:spPr>
          <p:txBody>
            <a:bodyPr wrap="square" lIns="0" tIns="0" rIns="0" bIns="0" rtlCol="0"/>
            <a:lstStyle/>
            <a:p>
              <a:endParaRPr/>
            </a:p>
          </p:txBody>
        </p:sp>
      </p:grpSp>
      <p:sp>
        <p:nvSpPr>
          <p:cNvPr id="55" name="object 55"/>
          <p:cNvSpPr txBox="1"/>
          <p:nvPr/>
        </p:nvSpPr>
        <p:spPr>
          <a:xfrm>
            <a:off x="7899871" y="4534789"/>
            <a:ext cx="282575" cy="808355"/>
          </a:xfrm>
          <a:prstGeom prst="rect">
            <a:avLst/>
          </a:prstGeom>
        </p:spPr>
        <p:txBody>
          <a:bodyPr vert="horz" wrap="square" lIns="0" tIns="44450" rIns="0" bIns="0" rtlCol="0">
            <a:spAutoFit/>
          </a:bodyPr>
          <a:lstStyle/>
          <a:p>
            <a:pPr marL="78105">
              <a:spcBef>
                <a:spcPts val="350"/>
              </a:spcBef>
            </a:pPr>
            <a:r>
              <a:rPr b="1" dirty="0">
                <a:solidFill>
                  <a:srgbClr val="FFFFFF"/>
                </a:solidFill>
                <a:latin typeface="Corbel"/>
                <a:cs typeface="Corbel"/>
              </a:rPr>
              <a:t>E</a:t>
            </a:r>
            <a:endParaRPr>
              <a:latin typeface="Corbel"/>
              <a:cs typeface="Corbel"/>
            </a:endParaRPr>
          </a:p>
          <a:p>
            <a:pPr marL="12700">
              <a:spcBef>
                <a:spcPts val="395"/>
              </a:spcBef>
            </a:pPr>
            <a:r>
              <a:rPr sz="2800" b="1" i="1" dirty="0">
                <a:latin typeface="Times New Roman"/>
                <a:cs typeface="Times New Roman"/>
              </a:rPr>
              <a:t>U</a:t>
            </a:r>
            <a:endParaRPr sz="2800">
              <a:latin typeface="Times New Roman"/>
              <a:cs typeface="Times New Roman"/>
            </a:endParaRPr>
          </a:p>
        </p:txBody>
      </p:sp>
      <p:sp>
        <p:nvSpPr>
          <p:cNvPr id="58" name="Title 57">
            <a:extLst>
              <a:ext uri="{FF2B5EF4-FFF2-40B4-BE49-F238E27FC236}">
                <a16:creationId xmlns:a16="http://schemas.microsoft.com/office/drawing/2014/main" id="{8C65928B-79E0-E315-CEFB-DC65C8DB7165}"/>
              </a:ext>
            </a:extLst>
          </p:cNvPr>
          <p:cNvSpPr>
            <a:spLocks noGrp="1"/>
          </p:cNvSpPr>
          <p:nvPr>
            <p:ph type="title"/>
          </p:nvPr>
        </p:nvSpPr>
        <p:spPr/>
        <p:txBody>
          <a:bodyPr/>
          <a:lstStyle/>
          <a:p>
            <a:r>
              <a:rPr lang="en-US" dirty="0"/>
              <a:t>Bipartite Graph</a:t>
            </a:r>
          </a:p>
        </p:txBody>
      </p:sp>
      <p:sp>
        <p:nvSpPr>
          <p:cNvPr id="2" name="Slide Number Placeholder 1">
            <a:extLst>
              <a:ext uri="{FF2B5EF4-FFF2-40B4-BE49-F238E27FC236}">
                <a16:creationId xmlns:a16="http://schemas.microsoft.com/office/drawing/2014/main" id="{BACE2A13-90E0-FD58-B6B1-1F33606409AF}"/>
              </a:ext>
            </a:extLst>
          </p:cNvPr>
          <p:cNvSpPr>
            <a:spLocks noGrp="1"/>
          </p:cNvSpPr>
          <p:nvPr>
            <p:ph type="sldNum" sz="quarter" idx="11"/>
          </p:nvPr>
        </p:nvSpPr>
        <p:spPr/>
        <p:txBody>
          <a:bodyPr/>
          <a:lstStyle/>
          <a:p>
            <a:fld id="{009375D7-070A-4959-9224-FB5E66F2B1B3}" type="slidenum">
              <a:rPr lang="en-AU" smtClean="0"/>
              <a:pPr/>
              <a:t>37</a:t>
            </a:fld>
            <a:endParaRPr lang="en-AU" dirty="0"/>
          </a:p>
        </p:txBody>
      </p:sp>
      <p:sp>
        <p:nvSpPr>
          <p:cNvPr id="56" name="Footer Placeholder 55">
            <a:extLst>
              <a:ext uri="{FF2B5EF4-FFF2-40B4-BE49-F238E27FC236}">
                <a16:creationId xmlns:a16="http://schemas.microsoft.com/office/drawing/2014/main" id="{05C927FB-97DF-04D8-EB0A-8D2D4D23C8E1}"/>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1726466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341671" y="2698390"/>
            <a:ext cx="1990724" cy="2609850"/>
          </a:xfrm>
          <a:prstGeom prst="rect">
            <a:avLst/>
          </a:prstGeom>
        </p:spPr>
      </p:pic>
      <p:sp>
        <p:nvSpPr>
          <p:cNvPr id="4" name="object 4"/>
          <p:cNvSpPr txBox="1"/>
          <p:nvPr/>
        </p:nvSpPr>
        <p:spPr>
          <a:xfrm>
            <a:off x="2517140" y="1980691"/>
            <a:ext cx="1819275" cy="391160"/>
          </a:xfrm>
          <a:prstGeom prst="rect">
            <a:avLst/>
          </a:prstGeom>
        </p:spPr>
        <p:txBody>
          <a:bodyPr vert="horz" wrap="square" lIns="0" tIns="12700" rIns="0" bIns="0" rtlCol="0">
            <a:spAutoFit/>
          </a:bodyPr>
          <a:lstStyle/>
          <a:p>
            <a:pPr marL="12700">
              <a:spcBef>
                <a:spcPts val="100"/>
              </a:spcBef>
            </a:pPr>
            <a:r>
              <a:rPr sz="2400" b="1" spc="-5" dirty="0">
                <a:latin typeface="Arial"/>
                <a:cs typeface="Arial"/>
              </a:rPr>
              <a:t>Projection</a:t>
            </a:r>
            <a:r>
              <a:rPr sz="2400" b="1" spc="-85" dirty="0">
                <a:latin typeface="Arial"/>
                <a:cs typeface="Arial"/>
              </a:rPr>
              <a:t> </a:t>
            </a:r>
            <a:r>
              <a:rPr sz="2400" b="1" dirty="0">
                <a:latin typeface="Arial"/>
                <a:cs typeface="Arial"/>
              </a:rPr>
              <a:t>U</a:t>
            </a:r>
            <a:endParaRPr sz="2400">
              <a:latin typeface="Arial"/>
              <a:cs typeface="Arial"/>
            </a:endParaRPr>
          </a:p>
        </p:txBody>
      </p:sp>
      <p:pic>
        <p:nvPicPr>
          <p:cNvPr id="5" name="object 5"/>
          <p:cNvPicPr/>
          <p:nvPr/>
        </p:nvPicPr>
        <p:blipFill>
          <a:blip r:embed="rId3" cstate="print"/>
          <a:stretch>
            <a:fillRect/>
          </a:stretch>
        </p:blipFill>
        <p:spPr>
          <a:xfrm>
            <a:off x="5182938" y="2556593"/>
            <a:ext cx="1848647" cy="3636674"/>
          </a:xfrm>
          <a:prstGeom prst="rect">
            <a:avLst/>
          </a:prstGeom>
        </p:spPr>
      </p:pic>
      <p:sp>
        <p:nvSpPr>
          <p:cNvPr id="6" name="object 6"/>
          <p:cNvSpPr txBox="1"/>
          <p:nvPr/>
        </p:nvSpPr>
        <p:spPr>
          <a:xfrm>
            <a:off x="5264844" y="1980691"/>
            <a:ext cx="245745" cy="391160"/>
          </a:xfrm>
          <a:prstGeom prst="rect">
            <a:avLst/>
          </a:prstGeom>
        </p:spPr>
        <p:txBody>
          <a:bodyPr vert="horz" wrap="square" lIns="0" tIns="12700" rIns="0" bIns="0" rtlCol="0">
            <a:spAutoFit/>
          </a:bodyPr>
          <a:lstStyle/>
          <a:p>
            <a:pPr marL="12700">
              <a:spcBef>
                <a:spcPts val="100"/>
              </a:spcBef>
            </a:pPr>
            <a:r>
              <a:rPr sz="2400" b="1" dirty="0">
                <a:latin typeface="Arial"/>
                <a:cs typeface="Arial"/>
              </a:rPr>
              <a:t>U</a:t>
            </a:r>
            <a:endParaRPr sz="2400">
              <a:latin typeface="Arial"/>
              <a:cs typeface="Arial"/>
            </a:endParaRPr>
          </a:p>
        </p:txBody>
      </p:sp>
      <p:sp>
        <p:nvSpPr>
          <p:cNvPr id="7" name="object 7"/>
          <p:cNvSpPr txBox="1"/>
          <p:nvPr/>
        </p:nvSpPr>
        <p:spPr>
          <a:xfrm>
            <a:off x="6661218" y="1980691"/>
            <a:ext cx="229235" cy="391160"/>
          </a:xfrm>
          <a:prstGeom prst="rect">
            <a:avLst/>
          </a:prstGeom>
        </p:spPr>
        <p:txBody>
          <a:bodyPr vert="horz" wrap="square" lIns="0" tIns="12700" rIns="0" bIns="0" rtlCol="0">
            <a:spAutoFit/>
          </a:bodyPr>
          <a:lstStyle/>
          <a:p>
            <a:pPr marL="12700">
              <a:spcBef>
                <a:spcPts val="100"/>
              </a:spcBef>
            </a:pPr>
            <a:r>
              <a:rPr sz="2400" b="1" dirty="0">
                <a:latin typeface="Arial"/>
                <a:cs typeface="Arial"/>
              </a:rPr>
              <a:t>V</a:t>
            </a:r>
            <a:endParaRPr sz="2400">
              <a:latin typeface="Arial"/>
              <a:cs typeface="Arial"/>
            </a:endParaRPr>
          </a:p>
        </p:txBody>
      </p:sp>
      <p:pic>
        <p:nvPicPr>
          <p:cNvPr id="8" name="object 8"/>
          <p:cNvPicPr/>
          <p:nvPr/>
        </p:nvPicPr>
        <p:blipFill>
          <a:blip r:embed="rId4" cstate="print"/>
          <a:stretch>
            <a:fillRect/>
          </a:stretch>
        </p:blipFill>
        <p:spPr>
          <a:xfrm>
            <a:off x="8110773" y="2590987"/>
            <a:ext cx="1781175" cy="2667000"/>
          </a:xfrm>
          <a:prstGeom prst="rect">
            <a:avLst/>
          </a:prstGeom>
        </p:spPr>
      </p:pic>
      <p:sp>
        <p:nvSpPr>
          <p:cNvPr id="14" name="TextBox 13">
            <a:extLst>
              <a:ext uri="{FF2B5EF4-FFF2-40B4-BE49-F238E27FC236}">
                <a16:creationId xmlns:a16="http://schemas.microsoft.com/office/drawing/2014/main" id="{5308D080-AD04-A93B-131B-F7C02B9CDD6E}"/>
              </a:ext>
            </a:extLst>
          </p:cNvPr>
          <p:cNvSpPr txBox="1"/>
          <p:nvPr/>
        </p:nvSpPr>
        <p:spPr>
          <a:xfrm>
            <a:off x="8217408" y="1956171"/>
            <a:ext cx="6096000" cy="369332"/>
          </a:xfrm>
          <a:prstGeom prst="rect">
            <a:avLst/>
          </a:prstGeom>
          <a:noFill/>
        </p:spPr>
        <p:txBody>
          <a:bodyPr wrap="square">
            <a:spAutoFit/>
          </a:bodyPr>
          <a:lstStyle/>
          <a:p>
            <a:r>
              <a:rPr lang="en-AU" sz="1800" b="1" spc="-5" dirty="0">
                <a:solidFill>
                  <a:srgbClr val="000000"/>
                </a:solidFill>
                <a:latin typeface="Arial"/>
                <a:cs typeface="Arial"/>
              </a:rPr>
              <a:t>Projection</a:t>
            </a:r>
            <a:r>
              <a:rPr lang="en-AU" sz="1800" b="1" spc="-85" dirty="0">
                <a:solidFill>
                  <a:srgbClr val="000000"/>
                </a:solidFill>
                <a:latin typeface="Arial"/>
                <a:cs typeface="Arial"/>
              </a:rPr>
              <a:t> </a:t>
            </a:r>
            <a:r>
              <a:rPr lang="en-AU" sz="1800" b="1" dirty="0">
                <a:solidFill>
                  <a:srgbClr val="000000"/>
                </a:solidFill>
                <a:latin typeface="Arial"/>
                <a:cs typeface="Arial"/>
              </a:rPr>
              <a:t>V</a:t>
            </a:r>
            <a:endParaRPr lang="en-US" dirty="0"/>
          </a:p>
        </p:txBody>
      </p:sp>
      <p:sp>
        <p:nvSpPr>
          <p:cNvPr id="15" name="Title 57">
            <a:extLst>
              <a:ext uri="{FF2B5EF4-FFF2-40B4-BE49-F238E27FC236}">
                <a16:creationId xmlns:a16="http://schemas.microsoft.com/office/drawing/2014/main" id="{A3678615-D864-DE31-B20F-C0DEFFEA85A9}"/>
              </a:ext>
            </a:extLst>
          </p:cNvPr>
          <p:cNvSpPr>
            <a:spLocks noGrp="1"/>
          </p:cNvSpPr>
          <p:nvPr>
            <p:ph type="title"/>
          </p:nvPr>
        </p:nvSpPr>
        <p:spPr>
          <a:xfrm>
            <a:off x="838200" y="365125"/>
            <a:ext cx="10515600" cy="1325563"/>
          </a:xfrm>
        </p:spPr>
        <p:txBody>
          <a:bodyPr/>
          <a:lstStyle/>
          <a:p>
            <a:r>
              <a:rPr lang="en-US" dirty="0"/>
              <a:t>Folded/Projected Bipartite Graphs</a:t>
            </a:r>
          </a:p>
        </p:txBody>
      </p:sp>
      <p:sp>
        <p:nvSpPr>
          <p:cNvPr id="2" name="Slide Number Placeholder 1">
            <a:extLst>
              <a:ext uri="{FF2B5EF4-FFF2-40B4-BE49-F238E27FC236}">
                <a16:creationId xmlns:a16="http://schemas.microsoft.com/office/drawing/2014/main" id="{A83A8DD8-E520-D90C-A540-9A53792447D9}"/>
              </a:ext>
            </a:extLst>
          </p:cNvPr>
          <p:cNvSpPr>
            <a:spLocks noGrp="1"/>
          </p:cNvSpPr>
          <p:nvPr>
            <p:ph type="sldNum" sz="quarter" idx="11"/>
          </p:nvPr>
        </p:nvSpPr>
        <p:spPr/>
        <p:txBody>
          <a:bodyPr/>
          <a:lstStyle/>
          <a:p>
            <a:fld id="{009375D7-070A-4959-9224-FB5E66F2B1B3}" type="slidenum">
              <a:rPr lang="en-AU" smtClean="0"/>
              <a:pPr/>
              <a:t>38</a:t>
            </a:fld>
            <a:endParaRPr lang="en-AU" dirty="0"/>
          </a:p>
        </p:txBody>
      </p:sp>
      <p:sp>
        <p:nvSpPr>
          <p:cNvPr id="9" name="Footer Placeholder 8">
            <a:extLst>
              <a:ext uri="{FF2B5EF4-FFF2-40B4-BE49-F238E27FC236}">
                <a16:creationId xmlns:a16="http://schemas.microsoft.com/office/drawing/2014/main" id="{CDDA458F-5DC9-33EC-80FB-F1A631267465}"/>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2801274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6A27C10-C514-8C61-2B40-F54AB5AB0D24}"/>
              </a:ext>
            </a:extLst>
          </p:cNvPr>
          <p:cNvSpPr>
            <a:spLocks noGrp="1"/>
          </p:cNvSpPr>
          <p:nvPr>
            <p:ph type="title"/>
          </p:nvPr>
        </p:nvSpPr>
        <p:spPr/>
        <p:txBody>
          <a:bodyPr/>
          <a:lstStyle/>
          <a:p>
            <a:r>
              <a:rPr lang="en-US" dirty="0"/>
              <a:t>How to store a graph</a:t>
            </a:r>
          </a:p>
        </p:txBody>
      </p:sp>
      <p:sp>
        <p:nvSpPr>
          <p:cNvPr id="2" name="Slide Number Placeholder 1">
            <a:extLst>
              <a:ext uri="{FF2B5EF4-FFF2-40B4-BE49-F238E27FC236}">
                <a16:creationId xmlns:a16="http://schemas.microsoft.com/office/drawing/2014/main" id="{04B44017-E7C0-58E9-02AE-750E6F8419FA}"/>
              </a:ext>
            </a:extLst>
          </p:cNvPr>
          <p:cNvSpPr>
            <a:spLocks noGrp="1"/>
          </p:cNvSpPr>
          <p:nvPr>
            <p:ph type="sldNum" sz="quarter" idx="11"/>
          </p:nvPr>
        </p:nvSpPr>
        <p:spPr/>
        <p:txBody>
          <a:bodyPr/>
          <a:lstStyle/>
          <a:p>
            <a:fld id="{009375D7-070A-4959-9224-FB5E66F2B1B3}" type="slidenum">
              <a:rPr lang="en-AU" smtClean="0"/>
              <a:pPr/>
              <a:t>39</a:t>
            </a:fld>
            <a:endParaRPr lang="en-AU" dirty="0"/>
          </a:p>
        </p:txBody>
      </p:sp>
      <p:sp>
        <p:nvSpPr>
          <p:cNvPr id="5" name="Footer Placeholder 4">
            <a:extLst>
              <a:ext uri="{FF2B5EF4-FFF2-40B4-BE49-F238E27FC236}">
                <a16:creationId xmlns:a16="http://schemas.microsoft.com/office/drawing/2014/main" id="{914F2DBC-2B5B-2783-75CC-FBA3FF739EE1}"/>
              </a:ext>
            </a:extLst>
          </p:cNvPr>
          <p:cNvSpPr>
            <a:spLocks noGrp="1"/>
          </p:cNvSpPr>
          <p:nvPr>
            <p:ph type="ftr" sz="quarter" idx="10"/>
          </p:nvPr>
        </p:nvSpPr>
        <p:spPr/>
        <p:txBody>
          <a:bodyPr/>
          <a:lstStyle/>
          <a:p>
            <a:r>
              <a:rPr lang="en-AU"/>
              <a:t>22T2</a:t>
            </a:r>
            <a:endParaRPr lang="en-AU" dirty="0"/>
          </a:p>
        </p:txBody>
      </p:sp>
      <p:sp>
        <p:nvSpPr>
          <p:cNvPr id="63" name="object 3">
            <a:extLst>
              <a:ext uri="{FF2B5EF4-FFF2-40B4-BE49-F238E27FC236}">
                <a16:creationId xmlns:a16="http://schemas.microsoft.com/office/drawing/2014/main" id="{711B25EB-CF07-1490-4CB5-4AC5822BE7C2}"/>
              </a:ext>
            </a:extLst>
          </p:cNvPr>
          <p:cNvSpPr txBox="1"/>
          <p:nvPr/>
        </p:nvSpPr>
        <p:spPr>
          <a:xfrm>
            <a:off x="838200" y="1797656"/>
            <a:ext cx="8891653" cy="1673535"/>
          </a:xfrm>
          <a:prstGeom prst="rect">
            <a:avLst/>
          </a:prstGeom>
        </p:spPr>
        <p:txBody>
          <a:bodyPr vert="horz" wrap="square" lIns="0" tIns="67310" rIns="0" bIns="0" rtlCol="0">
            <a:spAutoFit/>
          </a:bodyPr>
          <a:lstStyle/>
          <a:p>
            <a:pPr marL="12700" algn="just">
              <a:spcBef>
                <a:spcPts val="530"/>
              </a:spcBef>
              <a:buClr>
                <a:srgbClr val="F0AD00"/>
              </a:buClr>
              <a:buSzPct val="81250"/>
              <a:tabLst>
                <a:tab pos="332740" algn="l"/>
              </a:tabLst>
            </a:pPr>
            <a:r>
              <a:rPr lang="en-US" sz="2400" spc="-20" dirty="0">
                <a:cs typeface="Calibri"/>
              </a:rPr>
              <a:t>Which data structure should we used to represent a graph in Python?</a:t>
            </a:r>
          </a:p>
          <a:p>
            <a:pPr marL="12700" algn="just">
              <a:spcBef>
                <a:spcPts val="530"/>
              </a:spcBef>
              <a:buClr>
                <a:srgbClr val="F0AD00"/>
              </a:buClr>
              <a:buSzPct val="81250"/>
              <a:tabLst>
                <a:tab pos="332740" algn="l"/>
              </a:tabLst>
            </a:pPr>
            <a:endParaRPr lang="en-US" sz="2400" spc="-20" dirty="0">
              <a:cs typeface="Calibri"/>
            </a:endParaRPr>
          </a:p>
          <a:p>
            <a:pPr marL="12700" algn="just">
              <a:spcBef>
                <a:spcPts val="530"/>
              </a:spcBef>
              <a:buClr>
                <a:srgbClr val="F0AD00"/>
              </a:buClr>
              <a:buSzPct val="81250"/>
              <a:tabLst>
                <a:tab pos="332740" algn="l"/>
              </a:tabLst>
            </a:pPr>
            <a:r>
              <a:rPr lang="en-US" sz="2400" spc="-20" dirty="0">
                <a:solidFill>
                  <a:schemeClr val="accent3"/>
                </a:solidFill>
                <a:cs typeface="Calibri"/>
              </a:rPr>
              <a:t>Coding practice~</a:t>
            </a:r>
          </a:p>
        </p:txBody>
      </p:sp>
    </p:spTree>
    <p:extLst>
      <p:ext uri="{BB962C8B-B14F-4D97-AF65-F5344CB8AC3E}">
        <p14:creationId xmlns:p14="http://schemas.microsoft.com/office/powerpoint/2010/main" val="2738423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FA447-AD8D-1EC2-AFBE-F3BF27BF4FE2}"/>
              </a:ext>
            </a:extLst>
          </p:cNvPr>
          <p:cNvSpPr>
            <a:spLocks noGrp="1"/>
          </p:cNvSpPr>
          <p:nvPr>
            <p:ph type="title"/>
          </p:nvPr>
        </p:nvSpPr>
        <p:spPr/>
        <p:txBody>
          <a:bodyPr/>
          <a:lstStyle/>
          <a:p>
            <a:r>
              <a:rPr lang="en-US" dirty="0"/>
              <a:t>Course Information (</a:t>
            </a:r>
            <a:r>
              <a:rPr lang="en-US" dirty="0" err="1"/>
              <a:t>cont</a:t>
            </a:r>
            <a:r>
              <a:rPr lang="en-US" dirty="0"/>
              <a:t>)</a:t>
            </a:r>
          </a:p>
        </p:txBody>
      </p:sp>
      <p:sp>
        <p:nvSpPr>
          <p:cNvPr id="3" name="Content Placeholder 2">
            <a:extLst>
              <a:ext uri="{FF2B5EF4-FFF2-40B4-BE49-F238E27FC236}">
                <a16:creationId xmlns:a16="http://schemas.microsoft.com/office/drawing/2014/main" id="{C029BF36-0163-8A53-CA81-20EBE9EC2656}"/>
              </a:ext>
            </a:extLst>
          </p:cNvPr>
          <p:cNvSpPr>
            <a:spLocks noGrp="1"/>
          </p:cNvSpPr>
          <p:nvPr>
            <p:ph idx="1"/>
          </p:nvPr>
        </p:nvSpPr>
        <p:spPr/>
        <p:txBody>
          <a:bodyPr>
            <a:noAutofit/>
          </a:bodyPr>
          <a:lstStyle/>
          <a:p>
            <a:r>
              <a:rPr lang="en-US" altLang="zh-CN" sz="2000" b="1" dirty="0"/>
              <a:t>Course Email: </a:t>
            </a:r>
          </a:p>
          <a:p>
            <a:r>
              <a:rPr lang="en-US" altLang="zh-CN" sz="1800" u="sng" dirty="0"/>
              <a:t>comp9312unsw@gmail.com</a:t>
            </a:r>
            <a:r>
              <a:rPr lang="en-US" altLang="zh-CN" sz="1800" dirty="0"/>
              <a:t> </a:t>
            </a:r>
            <a:r>
              <a:rPr lang="zh-CN" altLang="en-US" sz="1800" dirty="0"/>
              <a:t>  </a:t>
            </a:r>
            <a:r>
              <a:rPr lang="en-US" altLang="zh-CN" sz="1800" dirty="0"/>
              <a:t>or</a:t>
            </a:r>
            <a:r>
              <a:rPr lang="zh-CN" altLang="en-US" sz="1800" dirty="0"/>
              <a:t>  </a:t>
            </a:r>
            <a:r>
              <a:rPr lang="en-US" altLang="zh-CN" sz="1800" dirty="0"/>
              <a:t> </a:t>
            </a:r>
            <a:r>
              <a:rPr lang="en-US" altLang="zh-CN" sz="1800" u="sng" dirty="0" err="1"/>
              <a:t>dong.wen@unsw.edu.au</a:t>
            </a:r>
            <a:endParaRPr lang="en-US" altLang="zh-CN" sz="1800" u="sng" dirty="0"/>
          </a:p>
          <a:p>
            <a:r>
              <a:rPr lang="en-US" altLang="zh-CN" sz="1800" dirty="0"/>
              <a:t>For normal questions, we recommend you use the Q&amp;A forums. You are also welcome to contact us via course email if something is urgent. </a:t>
            </a:r>
          </a:p>
          <a:p>
            <a:r>
              <a:rPr lang="en-US" altLang="zh-CN" sz="1800" dirty="0"/>
              <a:t>Welcome to book private help sessions.</a:t>
            </a:r>
            <a:endParaRPr lang="fr-FR" altLang="zh-CN" sz="2000" dirty="0"/>
          </a:p>
          <a:p>
            <a:pPr>
              <a:lnSpc>
                <a:spcPct val="150000"/>
              </a:lnSpc>
            </a:pPr>
            <a:r>
              <a:rPr lang="fr-FR" altLang="zh-CN" sz="2000" b="1" dirty="0"/>
              <a:t>Forum: </a:t>
            </a:r>
            <a:r>
              <a:rPr lang="fr-FR" altLang="zh-CN" sz="1800" u="sng" dirty="0">
                <a:hlinkClick r:id="rId2"/>
              </a:rPr>
              <a:t>https://webcms3.cse.unsw.edu.au/COMP9312/22T2/forums/</a:t>
            </a:r>
            <a:endParaRPr lang="fr-FR" altLang="zh-CN" sz="1800" u="sng" dirty="0"/>
          </a:p>
          <a:p>
            <a:pPr>
              <a:lnSpc>
                <a:spcPct val="150000"/>
              </a:lnSpc>
            </a:pPr>
            <a:r>
              <a:rPr lang="en-US" sz="2000" b="1" dirty="0"/>
              <a:t>Webcms</a:t>
            </a:r>
            <a:r>
              <a:rPr lang="en-US" altLang="zh-CN" sz="2000" b="1" dirty="0"/>
              <a:t>3:</a:t>
            </a:r>
            <a:r>
              <a:rPr lang="zh-CN" altLang="en-US" sz="2000" b="1" dirty="0"/>
              <a:t> </a:t>
            </a:r>
            <a:r>
              <a:rPr lang="en-AU" altLang="zh-CN" sz="1800" dirty="0">
                <a:hlinkClick r:id="rId3"/>
              </a:rPr>
              <a:t>https://webcms3.cse.unsw.edu.au/COMP9312/22T2/</a:t>
            </a:r>
            <a:endParaRPr lang="en-AU" altLang="zh-CN" sz="1800" dirty="0"/>
          </a:p>
          <a:p>
            <a:pPr>
              <a:lnSpc>
                <a:spcPct val="150000"/>
              </a:lnSpc>
            </a:pPr>
            <a:r>
              <a:rPr lang="en-US" sz="2000" b="1" dirty="0"/>
              <a:t>Moodle: </a:t>
            </a:r>
            <a:r>
              <a:rPr lang="en-US" sz="1800" dirty="0">
                <a:hlinkClick r:id="rId4"/>
              </a:rPr>
              <a:t>https://</a:t>
            </a:r>
            <a:r>
              <a:rPr lang="en-US" sz="1800" dirty="0" err="1">
                <a:hlinkClick r:id="rId4"/>
              </a:rPr>
              <a:t>moodle.telt.unsw.edu.au</a:t>
            </a:r>
            <a:r>
              <a:rPr lang="en-US" sz="1800" dirty="0">
                <a:hlinkClick r:id="rId4"/>
              </a:rPr>
              <a:t>/course/</a:t>
            </a:r>
            <a:r>
              <a:rPr lang="en-US" sz="1800" dirty="0" err="1">
                <a:hlinkClick r:id="rId4"/>
              </a:rPr>
              <a:t>view.php?id</a:t>
            </a:r>
            <a:r>
              <a:rPr lang="en-US" sz="1800" dirty="0">
                <a:hlinkClick r:id="rId4"/>
              </a:rPr>
              <a:t>=67871</a:t>
            </a:r>
            <a:endParaRPr lang="en-US" sz="1800" dirty="0"/>
          </a:p>
        </p:txBody>
      </p:sp>
      <p:sp>
        <p:nvSpPr>
          <p:cNvPr id="4" name="Slide Number Placeholder 3">
            <a:extLst>
              <a:ext uri="{FF2B5EF4-FFF2-40B4-BE49-F238E27FC236}">
                <a16:creationId xmlns:a16="http://schemas.microsoft.com/office/drawing/2014/main" id="{D94E26FF-F116-676F-0426-2CF4017A0DA1}"/>
              </a:ext>
            </a:extLst>
          </p:cNvPr>
          <p:cNvSpPr>
            <a:spLocks noGrp="1"/>
          </p:cNvSpPr>
          <p:nvPr>
            <p:ph type="sldNum" sz="quarter" idx="12"/>
          </p:nvPr>
        </p:nvSpPr>
        <p:spPr>
          <a:xfrm>
            <a:off x="4724400" y="6356350"/>
            <a:ext cx="2743200" cy="365125"/>
          </a:xfrm>
        </p:spPr>
        <p:txBody>
          <a:bodyPr/>
          <a:lstStyle/>
          <a:p>
            <a:fld id="{009375D7-070A-4959-9224-FB5E66F2B1B3}" type="slidenum">
              <a:rPr lang="en-AU" smtClean="0"/>
              <a:pPr/>
              <a:t>4</a:t>
            </a:fld>
            <a:endParaRPr lang="en-AU" dirty="0"/>
          </a:p>
        </p:txBody>
      </p:sp>
    </p:spTree>
    <p:extLst>
      <p:ext uri="{BB962C8B-B14F-4D97-AF65-F5344CB8AC3E}">
        <p14:creationId xmlns:p14="http://schemas.microsoft.com/office/powerpoint/2010/main" val="1240512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34624" y="3204322"/>
            <a:ext cx="904240" cy="882015"/>
          </a:xfrm>
          <a:prstGeom prst="rect">
            <a:avLst/>
          </a:prstGeom>
        </p:spPr>
        <p:txBody>
          <a:bodyPr vert="horz" wrap="square" lIns="0" tIns="12700" rIns="0" bIns="0" rtlCol="0">
            <a:spAutoFit/>
          </a:bodyPr>
          <a:lstStyle/>
          <a:p>
            <a:pPr marL="38100">
              <a:spcBef>
                <a:spcPts val="100"/>
              </a:spcBef>
            </a:pPr>
            <a:r>
              <a:rPr sz="2800" b="1" i="1" spc="-5" dirty="0">
                <a:latin typeface="Calibri"/>
                <a:cs typeface="Calibri"/>
              </a:rPr>
              <a:t>A</a:t>
            </a:r>
            <a:r>
              <a:rPr sz="2850" b="1" i="1" spc="-7" baseline="-17543" dirty="0">
                <a:latin typeface="Calibri"/>
                <a:cs typeface="Calibri"/>
              </a:rPr>
              <a:t>ij</a:t>
            </a:r>
            <a:r>
              <a:rPr sz="2850" b="1" i="1" spc="-82" baseline="-17543" dirty="0">
                <a:latin typeface="Calibri"/>
                <a:cs typeface="Calibri"/>
              </a:rPr>
              <a:t> </a:t>
            </a:r>
            <a:r>
              <a:rPr sz="2800" b="1" i="1" dirty="0">
                <a:latin typeface="Calibri"/>
                <a:cs typeface="Calibri"/>
              </a:rPr>
              <a:t>=</a:t>
            </a:r>
            <a:r>
              <a:rPr sz="2800" b="1" i="1" spc="-40" dirty="0">
                <a:latin typeface="Calibri"/>
                <a:cs typeface="Calibri"/>
              </a:rPr>
              <a:t> </a:t>
            </a:r>
            <a:r>
              <a:rPr sz="2800" b="1" i="1" dirty="0">
                <a:latin typeface="Calibri"/>
                <a:cs typeface="Calibri"/>
              </a:rPr>
              <a:t>1</a:t>
            </a:r>
            <a:endParaRPr sz="2800">
              <a:latin typeface="Calibri"/>
              <a:cs typeface="Calibri"/>
            </a:endParaRPr>
          </a:p>
          <a:p>
            <a:pPr marL="38100">
              <a:spcBef>
                <a:spcPts val="25"/>
              </a:spcBef>
            </a:pPr>
            <a:r>
              <a:rPr sz="2800" b="1" i="1" spc="-5" dirty="0">
                <a:latin typeface="Calibri"/>
                <a:cs typeface="Calibri"/>
              </a:rPr>
              <a:t>A</a:t>
            </a:r>
            <a:r>
              <a:rPr sz="2850" b="1" i="1" spc="-7" baseline="-17543" dirty="0">
                <a:latin typeface="Calibri"/>
                <a:cs typeface="Calibri"/>
              </a:rPr>
              <a:t>ij</a:t>
            </a:r>
            <a:r>
              <a:rPr sz="2850" b="1" i="1" spc="-82" baseline="-17543" dirty="0">
                <a:latin typeface="Calibri"/>
                <a:cs typeface="Calibri"/>
              </a:rPr>
              <a:t> </a:t>
            </a:r>
            <a:r>
              <a:rPr sz="2800" b="1" i="1" dirty="0">
                <a:latin typeface="Calibri"/>
                <a:cs typeface="Calibri"/>
              </a:rPr>
              <a:t>=</a:t>
            </a:r>
            <a:r>
              <a:rPr sz="2800" b="1" i="1" spc="-40" dirty="0">
                <a:latin typeface="Calibri"/>
                <a:cs typeface="Calibri"/>
              </a:rPr>
              <a:t> </a:t>
            </a:r>
            <a:r>
              <a:rPr sz="2800" b="1" i="1" dirty="0">
                <a:latin typeface="Calibri"/>
                <a:cs typeface="Calibri"/>
              </a:rPr>
              <a:t>0</a:t>
            </a:r>
            <a:endParaRPr sz="2800">
              <a:latin typeface="Calibri"/>
              <a:cs typeface="Calibri"/>
            </a:endParaRPr>
          </a:p>
        </p:txBody>
      </p:sp>
      <p:sp>
        <p:nvSpPr>
          <p:cNvPr id="4" name="object 4"/>
          <p:cNvSpPr txBox="1"/>
          <p:nvPr/>
        </p:nvSpPr>
        <p:spPr>
          <a:xfrm>
            <a:off x="3831586" y="3180953"/>
            <a:ext cx="4937453" cy="882934"/>
          </a:xfrm>
          <a:prstGeom prst="rect">
            <a:avLst/>
          </a:prstGeom>
        </p:spPr>
        <p:txBody>
          <a:bodyPr vert="horz" wrap="square" lIns="0" tIns="137795" rIns="0" bIns="0" rtlCol="0">
            <a:spAutoFit/>
          </a:bodyPr>
          <a:lstStyle/>
          <a:p>
            <a:pPr marL="12700">
              <a:spcBef>
                <a:spcPts val="1085"/>
              </a:spcBef>
            </a:pPr>
            <a:r>
              <a:rPr sz="2000" dirty="0">
                <a:latin typeface="Calibri"/>
                <a:cs typeface="Calibri"/>
              </a:rPr>
              <a:t>if</a:t>
            </a:r>
            <a:r>
              <a:rPr sz="2000" spc="-10" dirty="0">
                <a:latin typeface="Calibri"/>
                <a:cs typeface="Calibri"/>
              </a:rPr>
              <a:t> </a:t>
            </a:r>
            <a:r>
              <a:rPr sz="2000" spc="-5" dirty="0">
                <a:latin typeface="Calibri"/>
                <a:cs typeface="Calibri"/>
              </a:rPr>
              <a:t>there </a:t>
            </a:r>
            <a:r>
              <a:rPr sz="2000" dirty="0">
                <a:latin typeface="Calibri"/>
                <a:cs typeface="Calibri"/>
              </a:rPr>
              <a:t>is</a:t>
            </a:r>
            <a:r>
              <a:rPr sz="2000" spc="-5" dirty="0">
                <a:latin typeface="Calibri"/>
                <a:cs typeface="Calibri"/>
              </a:rPr>
              <a:t> </a:t>
            </a:r>
            <a:r>
              <a:rPr sz="2000" dirty="0">
                <a:latin typeface="Calibri"/>
                <a:cs typeface="Calibri"/>
              </a:rPr>
              <a:t>a</a:t>
            </a:r>
            <a:r>
              <a:rPr sz="2000" spc="-10" dirty="0">
                <a:latin typeface="Calibri"/>
                <a:cs typeface="Calibri"/>
              </a:rPr>
              <a:t> </a:t>
            </a:r>
            <a:r>
              <a:rPr sz="2000" spc="-5" dirty="0">
                <a:latin typeface="Calibri"/>
                <a:cs typeface="Calibri"/>
              </a:rPr>
              <a:t>link</a:t>
            </a:r>
            <a:r>
              <a:rPr sz="2000" spc="-10" dirty="0">
                <a:latin typeface="Calibri"/>
                <a:cs typeface="Calibri"/>
              </a:rPr>
              <a:t> from</a:t>
            </a:r>
            <a:r>
              <a:rPr sz="2000" spc="-5" dirty="0">
                <a:latin typeface="Calibri"/>
                <a:cs typeface="Calibri"/>
              </a:rPr>
              <a:t> </a:t>
            </a:r>
            <a:r>
              <a:rPr lang="en-US" sz="2000" spc="-5" dirty="0">
                <a:latin typeface="Calibri"/>
                <a:cs typeface="Calibri"/>
              </a:rPr>
              <a:t>vertex</a:t>
            </a:r>
            <a:r>
              <a:rPr sz="2000" dirty="0">
                <a:latin typeface="Calibri"/>
                <a:cs typeface="Calibri"/>
              </a:rPr>
              <a:t> </a:t>
            </a:r>
            <a:r>
              <a:rPr sz="2000" b="1" i="1" dirty="0">
                <a:latin typeface="Calibri"/>
                <a:cs typeface="Calibri"/>
              </a:rPr>
              <a:t>i</a:t>
            </a:r>
            <a:r>
              <a:rPr sz="2000" b="1" i="1" spc="-20" dirty="0">
                <a:latin typeface="Calibri"/>
                <a:cs typeface="Calibri"/>
              </a:rPr>
              <a:t> </a:t>
            </a:r>
            <a:r>
              <a:rPr sz="2000" spc="-10" dirty="0">
                <a:latin typeface="Calibri"/>
                <a:cs typeface="Calibri"/>
              </a:rPr>
              <a:t>to</a:t>
            </a:r>
            <a:r>
              <a:rPr sz="2000" spc="-15" dirty="0">
                <a:latin typeface="Calibri"/>
                <a:cs typeface="Calibri"/>
              </a:rPr>
              <a:t> </a:t>
            </a:r>
            <a:r>
              <a:rPr lang="en-US" sz="2000" spc="-5" dirty="0">
                <a:latin typeface="Calibri"/>
                <a:cs typeface="Calibri"/>
              </a:rPr>
              <a:t>vertex</a:t>
            </a:r>
            <a:r>
              <a:rPr sz="2000" spc="-5" dirty="0">
                <a:latin typeface="Calibri"/>
                <a:cs typeface="Calibri"/>
              </a:rPr>
              <a:t> </a:t>
            </a:r>
            <a:r>
              <a:rPr sz="2000" b="1" i="1" dirty="0">
                <a:latin typeface="Calibri"/>
                <a:cs typeface="Calibri"/>
              </a:rPr>
              <a:t>j</a:t>
            </a:r>
            <a:endParaRPr sz="2000" dirty="0">
              <a:latin typeface="Calibri"/>
              <a:cs typeface="Calibri"/>
            </a:endParaRPr>
          </a:p>
          <a:p>
            <a:pPr marL="12700">
              <a:spcBef>
                <a:spcPts val="980"/>
              </a:spcBef>
            </a:pPr>
            <a:r>
              <a:rPr sz="2000" dirty="0">
                <a:latin typeface="Calibri"/>
                <a:cs typeface="Calibri"/>
              </a:rPr>
              <a:t>otherwise</a:t>
            </a:r>
          </a:p>
        </p:txBody>
      </p:sp>
      <p:sp>
        <p:nvSpPr>
          <p:cNvPr id="18" name="object 18"/>
          <p:cNvSpPr txBox="1"/>
          <p:nvPr/>
        </p:nvSpPr>
        <p:spPr>
          <a:xfrm>
            <a:off x="3018585" y="6190997"/>
            <a:ext cx="5403215" cy="269240"/>
          </a:xfrm>
          <a:prstGeom prst="rect">
            <a:avLst/>
          </a:prstGeom>
        </p:spPr>
        <p:txBody>
          <a:bodyPr vert="horz" wrap="square" lIns="0" tIns="12700" rIns="0" bIns="0" rtlCol="0">
            <a:spAutoFit/>
          </a:bodyPr>
          <a:lstStyle/>
          <a:p>
            <a:pPr marL="12700">
              <a:spcBef>
                <a:spcPts val="100"/>
              </a:spcBef>
            </a:pPr>
            <a:r>
              <a:rPr sz="1600" spc="-5" dirty="0">
                <a:solidFill>
                  <a:srgbClr val="008000"/>
                </a:solidFill>
                <a:latin typeface="Calibri"/>
                <a:cs typeface="Calibri"/>
              </a:rPr>
              <a:t>Note</a:t>
            </a:r>
            <a:r>
              <a:rPr sz="1600" spc="5" dirty="0">
                <a:solidFill>
                  <a:srgbClr val="008000"/>
                </a:solidFill>
                <a:latin typeface="Calibri"/>
                <a:cs typeface="Calibri"/>
              </a:rPr>
              <a:t> </a:t>
            </a:r>
            <a:r>
              <a:rPr sz="1600" spc="-10" dirty="0">
                <a:solidFill>
                  <a:srgbClr val="008000"/>
                </a:solidFill>
                <a:latin typeface="Calibri"/>
                <a:cs typeface="Calibri"/>
              </a:rPr>
              <a:t>that</a:t>
            </a:r>
            <a:r>
              <a:rPr sz="1600" dirty="0">
                <a:solidFill>
                  <a:srgbClr val="008000"/>
                </a:solidFill>
                <a:latin typeface="Calibri"/>
                <a:cs typeface="Calibri"/>
              </a:rPr>
              <a:t> </a:t>
            </a:r>
            <a:r>
              <a:rPr sz="1600" spc="-10" dirty="0">
                <a:solidFill>
                  <a:srgbClr val="008000"/>
                </a:solidFill>
                <a:latin typeface="Calibri"/>
                <a:cs typeface="Calibri"/>
              </a:rPr>
              <a:t>for</a:t>
            </a:r>
            <a:r>
              <a:rPr sz="1600" spc="5" dirty="0">
                <a:solidFill>
                  <a:srgbClr val="008000"/>
                </a:solidFill>
                <a:latin typeface="Calibri"/>
                <a:cs typeface="Calibri"/>
              </a:rPr>
              <a:t> </a:t>
            </a:r>
            <a:r>
              <a:rPr sz="1600" dirty="0">
                <a:solidFill>
                  <a:srgbClr val="008000"/>
                </a:solidFill>
                <a:latin typeface="Calibri"/>
                <a:cs typeface="Calibri"/>
              </a:rPr>
              <a:t>a</a:t>
            </a:r>
            <a:r>
              <a:rPr sz="1600" spc="-5" dirty="0">
                <a:solidFill>
                  <a:srgbClr val="008000"/>
                </a:solidFill>
                <a:latin typeface="Calibri"/>
                <a:cs typeface="Calibri"/>
              </a:rPr>
              <a:t> </a:t>
            </a:r>
            <a:r>
              <a:rPr sz="1600" spc="-10" dirty="0">
                <a:solidFill>
                  <a:srgbClr val="008000"/>
                </a:solidFill>
                <a:latin typeface="Calibri"/>
                <a:cs typeface="Calibri"/>
              </a:rPr>
              <a:t>directed</a:t>
            </a:r>
            <a:r>
              <a:rPr sz="1600" spc="-5" dirty="0">
                <a:solidFill>
                  <a:srgbClr val="008000"/>
                </a:solidFill>
                <a:latin typeface="Calibri"/>
                <a:cs typeface="Calibri"/>
              </a:rPr>
              <a:t> </a:t>
            </a:r>
            <a:r>
              <a:rPr sz="1600" spc="-10" dirty="0">
                <a:solidFill>
                  <a:srgbClr val="008000"/>
                </a:solidFill>
                <a:latin typeface="Calibri"/>
                <a:cs typeface="Calibri"/>
              </a:rPr>
              <a:t>graph</a:t>
            </a:r>
            <a:r>
              <a:rPr sz="1600" dirty="0">
                <a:solidFill>
                  <a:srgbClr val="008000"/>
                </a:solidFill>
                <a:latin typeface="Calibri"/>
                <a:cs typeface="Calibri"/>
              </a:rPr>
              <a:t> </a:t>
            </a:r>
            <a:r>
              <a:rPr sz="1600" spc="-5" dirty="0">
                <a:solidFill>
                  <a:srgbClr val="008000"/>
                </a:solidFill>
                <a:latin typeface="Calibri"/>
                <a:cs typeface="Calibri"/>
              </a:rPr>
              <a:t>(right)</a:t>
            </a:r>
            <a:r>
              <a:rPr sz="1600" dirty="0">
                <a:solidFill>
                  <a:srgbClr val="008000"/>
                </a:solidFill>
                <a:latin typeface="Calibri"/>
                <a:cs typeface="Calibri"/>
              </a:rPr>
              <a:t> </a:t>
            </a:r>
            <a:r>
              <a:rPr sz="1600" spc="-5" dirty="0">
                <a:solidFill>
                  <a:srgbClr val="008000"/>
                </a:solidFill>
                <a:latin typeface="Calibri"/>
                <a:cs typeface="Calibri"/>
              </a:rPr>
              <a:t>the</a:t>
            </a:r>
            <a:r>
              <a:rPr sz="1600" spc="5" dirty="0">
                <a:solidFill>
                  <a:srgbClr val="008000"/>
                </a:solidFill>
                <a:latin typeface="Calibri"/>
                <a:cs typeface="Calibri"/>
              </a:rPr>
              <a:t> </a:t>
            </a:r>
            <a:r>
              <a:rPr sz="1600" spc="-5" dirty="0">
                <a:solidFill>
                  <a:srgbClr val="008000"/>
                </a:solidFill>
                <a:latin typeface="Calibri"/>
                <a:cs typeface="Calibri"/>
              </a:rPr>
              <a:t>matrix</a:t>
            </a:r>
            <a:r>
              <a:rPr sz="1600" spc="-10" dirty="0">
                <a:solidFill>
                  <a:srgbClr val="008000"/>
                </a:solidFill>
                <a:latin typeface="Calibri"/>
                <a:cs typeface="Calibri"/>
              </a:rPr>
              <a:t> </a:t>
            </a:r>
            <a:r>
              <a:rPr sz="1600" spc="-5" dirty="0">
                <a:solidFill>
                  <a:srgbClr val="008000"/>
                </a:solidFill>
                <a:latin typeface="Calibri"/>
                <a:cs typeface="Calibri"/>
              </a:rPr>
              <a:t>is </a:t>
            </a:r>
            <a:r>
              <a:rPr sz="1600" dirty="0">
                <a:solidFill>
                  <a:srgbClr val="008000"/>
                </a:solidFill>
                <a:latin typeface="Calibri"/>
                <a:cs typeface="Calibri"/>
              </a:rPr>
              <a:t>not </a:t>
            </a:r>
            <a:r>
              <a:rPr sz="1600" spc="-10" dirty="0">
                <a:solidFill>
                  <a:srgbClr val="008000"/>
                </a:solidFill>
                <a:latin typeface="Calibri"/>
                <a:cs typeface="Calibri"/>
              </a:rPr>
              <a:t>symmetric.</a:t>
            </a:r>
            <a:endParaRPr sz="1600" dirty="0">
              <a:latin typeface="Calibri"/>
              <a:cs typeface="Calibri"/>
            </a:endParaRPr>
          </a:p>
        </p:txBody>
      </p:sp>
      <p:grpSp>
        <p:nvGrpSpPr>
          <p:cNvPr id="19" name="object 19"/>
          <p:cNvGrpSpPr/>
          <p:nvPr/>
        </p:nvGrpSpPr>
        <p:grpSpPr>
          <a:xfrm>
            <a:off x="3078480" y="1842964"/>
            <a:ext cx="2259330" cy="1238885"/>
            <a:chOff x="1554480" y="1842963"/>
            <a:chExt cx="2259330" cy="1238885"/>
          </a:xfrm>
        </p:grpSpPr>
        <p:sp>
          <p:nvSpPr>
            <p:cNvPr id="20" name="object 20"/>
            <p:cNvSpPr/>
            <p:nvPr/>
          </p:nvSpPr>
          <p:spPr>
            <a:xfrm>
              <a:off x="1781647" y="1883721"/>
              <a:ext cx="241300" cy="990600"/>
            </a:xfrm>
            <a:custGeom>
              <a:avLst/>
              <a:gdLst/>
              <a:ahLst/>
              <a:cxnLst/>
              <a:rect l="l" t="t" r="r" b="b"/>
              <a:pathLst>
                <a:path w="241300" h="990600">
                  <a:moveTo>
                    <a:pt x="241066" y="0"/>
                  </a:moveTo>
                  <a:lnTo>
                    <a:pt x="0" y="990606"/>
                  </a:lnTo>
                </a:path>
              </a:pathLst>
            </a:custGeom>
            <a:ln w="28575">
              <a:solidFill>
                <a:srgbClr val="000000"/>
              </a:solidFill>
            </a:ln>
          </p:spPr>
          <p:txBody>
            <a:bodyPr wrap="square" lIns="0" tIns="0" rIns="0" bIns="0" rtlCol="0"/>
            <a:lstStyle/>
            <a:p>
              <a:endParaRPr/>
            </a:p>
          </p:txBody>
        </p:sp>
        <p:sp>
          <p:nvSpPr>
            <p:cNvPr id="21" name="object 21"/>
            <p:cNvSpPr/>
            <p:nvPr/>
          </p:nvSpPr>
          <p:spPr>
            <a:xfrm>
              <a:off x="2051589" y="1883721"/>
              <a:ext cx="794385" cy="685800"/>
            </a:xfrm>
            <a:custGeom>
              <a:avLst/>
              <a:gdLst/>
              <a:ahLst/>
              <a:cxnLst/>
              <a:rect l="l" t="t" r="r" b="b"/>
              <a:pathLst>
                <a:path w="794385" h="685800">
                  <a:moveTo>
                    <a:pt x="0" y="0"/>
                  </a:moveTo>
                  <a:lnTo>
                    <a:pt x="793866" y="685799"/>
                  </a:lnTo>
                </a:path>
              </a:pathLst>
            </a:custGeom>
            <a:ln w="28575">
              <a:solidFill>
                <a:srgbClr val="000000"/>
              </a:solidFill>
            </a:ln>
          </p:spPr>
          <p:txBody>
            <a:bodyPr wrap="square" lIns="0" tIns="0" rIns="0" bIns="0" rtlCol="0"/>
            <a:lstStyle/>
            <a:p>
              <a:endParaRPr/>
            </a:p>
          </p:txBody>
        </p:sp>
        <p:sp>
          <p:nvSpPr>
            <p:cNvPr id="22" name="object 22"/>
            <p:cNvSpPr/>
            <p:nvPr/>
          </p:nvSpPr>
          <p:spPr>
            <a:xfrm>
              <a:off x="1781648" y="2569519"/>
              <a:ext cx="1035050" cy="305435"/>
            </a:xfrm>
            <a:custGeom>
              <a:avLst/>
              <a:gdLst/>
              <a:ahLst/>
              <a:cxnLst/>
              <a:rect l="l" t="t" r="r" b="b"/>
              <a:pathLst>
                <a:path w="1035050" h="305435">
                  <a:moveTo>
                    <a:pt x="0" y="304808"/>
                  </a:moveTo>
                  <a:lnTo>
                    <a:pt x="1034933" y="0"/>
                  </a:lnTo>
                </a:path>
              </a:pathLst>
            </a:custGeom>
            <a:ln w="28575">
              <a:solidFill>
                <a:srgbClr val="000000"/>
              </a:solidFill>
            </a:ln>
          </p:spPr>
          <p:txBody>
            <a:bodyPr wrap="square" lIns="0" tIns="0" rIns="0" bIns="0" rtlCol="0"/>
            <a:lstStyle/>
            <a:p>
              <a:endParaRPr/>
            </a:p>
          </p:txBody>
        </p:sp>
        <p:sp>
          <p:nvSpPr>
            <p:cNvPr id="23" name="object 23"/>
            <p:cNvSpPr/>
            <p:nvPr/>
          </p:nvSpPr>
          <p:spPr>
            <a:xfrm>
              <a:off x="2061000" y="1857250"/>
              <a:ext cx="1738630" cy="376555"/>
            </a:xfrm>
            <a:custGeom>
              <a:avLst/>
              <a:gdLst/>
              <a:ahLst/>
              <a:cxnLst/>
              <a:rect l="l" t="t" r="r" b="b"/>
              <a:pathLst>
                <a:path w="1738629" h="376555">
                  <a:moveTo>
                    <a:pt x="1738160" y="376188"/>
                  </a:moveTo>
                  <a:lnTo>
                    <a:pt x="0" y="0"/>
                  </a:lnTo>
                </a:path>
              </a:pathLst>
            </a:custGeom>
            <a:ln w="28575">
              <a:solidFill>
                <a:srgbClr val="000000"/>
              </a:solidFill>
            </a:ln>
          </p:spPr>
          <p:txBody>
            <a:bodyPr wrap="square" lIns="0" tIns="0" rIns="0" bIns="0" rtlCol="0"/>
            <a:lstStyle/>
            <a:p>
              <a:endParaRPr/>
            </a:p>
          </p:txBody>
        </p:sp>
        <p:pic>
          <p:nvPicPr>
            <p:cNvPr id="24" name="object 24"/>
            <p:cNvPicPr/>
            <p:nvPr/>
          </p:nvPicPr>
          <p:blipFill>
            <a:blip r:embed="rId2" cstate="print"/>
            <a:stretch>
              <a:fillRect/>
            </a:stretch>
          </p:blipFill>
          <p:spPr>
            <a:xfrm>
              <a:off x="1554480" y="2673096"/>
              <a:ext cx="405383" cy="408431"/>
            </a:xfrm>
            <a:prstGeom prst="rect">
              <a:avLst/>
            </a:prstGeom>
          </p:spPr>
        </p:pic>
        <p:sp>
          <p:nvSpPr>
            <p:cNvPr id="25" name="object 25"/>
            <p:cNvSpPr/>
            <p:nvPr/>
          </p:nvSpPr>
          <p:spPr>
            <a:xfrm>
              <a:off x="1597380" y="2692711"/>
              <a:ext cx="320040" cy="320040"/>
            </a:xfrm>
            <a:custGeom>
              <a:avLst/>
              <a:gdLst/>
              <a:ahLst/>
              <a:cxnLst/>
              <a:rect l="l" t="t" r="r" b="b"/>
              <a:pathLst>
                <a:path w="320039" h="320039">
                  <a:moveTo>
                    <a:pt x="160019" y="0"/>
                  </a:moveTo>
                  <a:lnTo>
                    <a:pt x="109441" y="8157"/>
                  </a:lnTo>
                  <a:lnTo>
                    <a:pt x="65514" y="30874"/>
                  </a:lnTo>
                  <a:lnTo>
                    <a:pt x="30874" y="65514"/>
                  </a:lnTo>
                  <a:lnTo>
                    <a:pt x="8157" y="109441"/>
                  </a:lnTo>
                  <a:lnTo>
                    <a:pt x="0" y="160020"/>
                  </a:lnTo>
                  <a:lnTo>
                    <a:pt x="8157" y="210598"/>
                  </a:lnTo>
                  <a:lnTo>
                    <a:pt x="30874" y="254525"/>
                  </a:lnTo>
                  <a:lnTo>
                    <a:pt x="65514" y="289165"/>
                  </a:lnTo>
                  <a:lnTo>
                    <a:pt x="109441" y="311882"/>
                  </a:lnTo>
                  <a:lnTo>
                    <a:pt x="160019" y="320039"/>
                  </a:lnTo>
                  <a:lnTo>
                    <a:pt x="210598" y="311882"/>
                  </a:lnTo>
                  <a:lnTo>
                    <a:pt x="254525" y="289165"/>
                  </a:lnTo>
                  <a:lnTo>
                    <a:pt x="289165" y="254525"/>
                  </a:lnTo>
                  <a:lnTo>
                    <a:pt x="311881" y="210598"/>
                  </a:lnTo>
                  <a:lnTo>
                    <a:pt x="320040" y="160020"/>
                  </a:lnTo>
                  <a:lnTo>
                    <a:pt x="311881" y="109441"/>
                  </a:lnTo>
                  <a:lnTo>
                    <a:pt x="289165" y="65514"/>
                  </a:lnTo>
                  <a:lnTo>
                    <a:pt x="254525" y="30874"/>
                  </a:lnTo>
                  <a:lnTo>
                    <a:pt x="210598" y="8157"/>
                  </a:lnTo>
                  <a:lnTo>
                    <a:pt x="160019" y="0"/>
                  </a:lnTo>
                  <a:close/>
                </a:path>
              </a:pathLst>
            </a:custGeom>
            <a:solidFill>
              <a:srgbClr val="FF0000"/>
            </a:solidFill>
          </p:spPr>
          <p:txBody>
            <a:bodyPr wrap="square" lIns="0" tIns="0" rIns="0" bIns="0" rtlCol="0"/>
            <a:lstStyle/>
            <a:p>
              <a:endParaRPr/>
            </a:p>
          </p:txBody>
        </p:sp>
        <p:sp>
          <p:nvSpPr>
            <p:cNvPr id="26" name="object 26"/>
            <p:cNvSpPr/>
            <p:nvPr/>
          </p:nvSpPr>
          <p:spPr>
            <a:xfrm>
              <a:off x="1597380" y="2692711"/>
              <a:ext cx="320040" cy="320040"/>
            </a:xfrm>
            <a:custGeom>
              <a:avLst/>
              <a:gdLst/>
              <a:ahLst/>
              <a:cxnLst/>
              <a:rect l="l" t="t" r="r" b="b"/>
              <a:pathLst>
                <a:path w="320039"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grpSp>
      <p:sp>
        <p:nvSpPr>
          <p:cNvPr id="27" name="object 27"/>
          <p:cNvSpPr txBox="1"/>
          <p:nvPr/>
        </p:nvSpPr>
        <p:spPr>
          <a:xfrm>
            <a:off x="3195084" y="2690876"/>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1</a:t>
            </a:r>
            <a:endParaRPr>
              <a:latin typeface="Arial"/>
              <a:cs typeface="Arial"/>
            </a:endParaRPr>
          </a:p>
        </p:txBody>
      </p:sp>
      <p:grpSp>
        <p:nvGrpSpPr>
          <p:cNvPr id="28" name="object 28"/>
          <p:cNvGrpSpPr/>
          <p:nvPr/>
        </p:nvGrpSpPr>
        <p:grpSpPr>
          <a:xfrm>
            <a:off x="3337560" y="1676400"/>
            <a:ext cx="408940" cy="408940"/>
            <a:chOff x="1813560" y="1676400"/>
            <a:chExt cx="408940" cy="408940"/>
          </a:xfrm>
        </p:grpSpPr>
        <p:pic>
          <p:nvPicPr>
            <p:cNvPr id="29" name="object 29"/>
            <p:cNvPicPr/>
            <p:nvPr/>
          </p:nvPicPr>
          <p:blipFill>
            <a:blip r:embed="rId3" cstate="print"/>
            <a:stretch>
              <a:fillRect/>
            </a:stretch>
          </p:blipFill>
          <p:spPr>
            <a:xfrm>
              <a:off x="1813560" y="1676400"/>
              <a:ext cx="408431" cy="408432"/>
            </a:xfrm>
            <a:prstGeom prst="rect">
              <a:avLst/>
            </a:prstGeom>
          </p:spPr>
        </p:pic>
        <p:sp>
          <p:nvSpPr>
            <p:cNvPr id="30" name="object 30"/>
            <p:cNvSpPr/>
            <p:nvPr/>
          </p:nvSpPr>
          <p:spPr>
            <a:xfrm>
              <a:off x="1857625" y="1694776"/>
              <a:ext cx="320040" cy="320040"/>
            </a:xfrm>
            <a:custGeom>
              <a:avLst/>
              <a:gdLst/>
              <a:ahLst/>
              <a:cxnLst/>
              <a:rect l="l" t="t" r="r" b="b"/>
              <a:pathLst>
                <a:path w="320039" h="320039">
                  <a:moveTo>
                    <a:pt x="160019" y="0"/>
                  </a:moveTo>
                  <a:lnTo>
                    <a:pt x="109441" y="8157"/>
                  </a:lnTo>
                  <a:lnTo>
                    <a:pt x="65514" y="30874"/>
                  </a:lnTo>
                  <a:lnTo>
                    <a:pt x="30874" y="65514"/>
                  </a:lnTo>
                  <a:lnTo>
                    <a:pt x="8157" y="109441"/>
                  </a:lnTo>
                  <a:lnTo>
                    <a:pt x="0" y="160020"/>
                  </a:lnTo>
                  <a:lnTo>
                    <a:pt x="8157" y="210598"/>
                  </a:lnTo>
                  <a:lnTo>
                    <a:pt x="30874" y="254525"/>
                  </a:lnTo>
                  <a:lnTo>
                    <a:pt x="65514" y="289165"/>
                  </a:lnTo>
                  <a:lnTo>
                    <a:pt x="109441" y="311882"/>
                  </a:lnTo>
                  <a:lnTo>
                    <a:pt x="160019" y="320039"/>
                  </a:lnTo>
                  <a:lnTo>
                    <a:pt x="210598" y="311882"/>
                  </a:lnTo>
                  <a:lnTo>
                    <a:pt x="254525" y="289165"/>
                  </a:lnTo>
                  <a:lnTo>
                    <a:pt x="289165" y="254525"/>
                  </a:lnTo>
                  <a:lnTo>
                    <a:pt x="311882" y="210598"/>
                  </a:lnTo>
                  <a:lnTo>
                    <a:pt x="320039" y="160020"/>
                  </a:lnTo>
                  <a:lnTo>
                    <a:pt x="311882" y="109441"/>
                  </a:lnTo>
                  <a:lnTo>
                    <a:pt x="289165" y="65514"/>
                  </a:lnTo>
                  <a:lnTo>
                    <a:pt x="254525" y="30874"/>
                  </a:lnTo>
                  <a:lnTo>
                    <a:pt x="210598" y="8157"/>
                  </a:lnTo>
                  <a:lnTo>
                    <a:pt x="160019" y="0"/>
                  </a:lnTo>
                  <a:close/>
                </a:path>
              </a:pathLst>
            </a:custGeom>
            <a:solidFill>
              <a:srgbClr val="FF0000"/>
            </a:solidFill>
          </p:spPr>
          <p:txBody>
            <a:bodyPr wrap="square" lIns="0" tIns="0" rIns="0" bIns="0" rtlCol="0"/>
            <a:lstStyle/>
            <a:p>
              <a:endParaRPr/>
            </a:p>
          </p:txBody>
        </p:sp>
        <p:sp>
          <p:nvSpPr>
            <p:cNvPr id="31" name="object 31"/>
            <p:cNvSpPr/>
            <p:nvPr/>
          </p:nvSpPr>
          <p:spPr>
            <a:xfrm>
              <a:off x="1857625" y="1694776"/>
              <a:ext cx="320040" cy="320040"/>
            </a:xfrm>
            <a:custGeom>
              <a:avLst/>
              <a:gdLst/>
              <a:ahLst/>
              <a:cxnLst/>
              <a:rect l="l" t="t" r="r" b="b"/>
              <a:pathLst>
                <a:path w="320039"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grpSp>
      <p:sp>
        <p:nvSpPr>
          <p:cNvPr id="32" name="object 32"/>
          <p:cNvSpPr txBox="1"/>
          <p:nvPr/>
        </p:nvSpPr>
        <p:spPr>
          <a:xfrm>
            <a:off x="3452254" y="1697228"/>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4</a:t>
            </a:r>
            <a:endParaRPr>
              <a:latin typeface="Arial"/>
              <a:cs typeface="Arial"/>
            </a:endParaRPr>
          </a:p>
        </p:txBody>
      </p:sp>
      <p:grpSp>
        <p:nvGrpSpPr>
          <p:cNvPr id="33" name="object 33"/>
          <p:cNvGrpSpPr/>
          <p:nvPr/>
        </p:nvGrpSpPr>
        <p:grpSpPr>
          <a:xfrm>
            <a:off x="4148327" y="2063495"/>
            <a:ext cx="1423670" cy="737870"/>
            <a:chOff x="2624327" y="2063495"/>
            <a:chExt cx="1423670" cy="737870"/>
          </a:xfrm>
        </p:grpSpPr>
        <p:pic>
          <p:nvPicPr>
            <p:cNvPr id="34" name="object 34"/>
            <p:cNvPicPr/>
            <p:nvPr/>
          </p:nvPicPr>
          <p:blipFill>
            <a:blip r:embed="rId4" cstate="print"/>
            <a:stretch>
              <a:fillRect/>
            </a:stretch>
          </p:blipFill>
          <p:spPr>
            <a:xfrm>
              <a:off x="3639311" y="2063495"/>
              <a:ext cx="408432" cy="408431"/>
            </a:xfrm>
            <a:prstGeom prst="rect">
              <a:avLst/>
            </a:prstGeom>
          </p:spPr>
        </p:pic>
        <p:sp>
          <p:nvSpPr>
            <p:cNvPr id="35" name="object 35"/>
            <p:cNvSpPr/>
            <p:nvPr/>
          </p:nvSpPr>
          <p:spPr>
            <a:xfrm>
              <a:off x="3683927" y="2081673"/>
              <a:ext cx="320040" cy="320040"/>
            </a:xfrm>
            <a:custGeom>
              <a:avLst/>
              <a:gdLst/>
              <a:ahLst/>
              <a:cxnLst/>
              <a:rect l="l" t="t" r="r" b="b"/>
              <a:pathLst>
                <a:path w="320039" h="320039">
                  <a:moveTo>
                    <a:pt x="160020" y="0"/>
                  </a:moveTo>
                  <a:lnTo>
                    <a:pt x="109441" y="8157"/>
                  </a:lnTo>
                  <a:lnTo>
                    <a:pt x="65514" y="30874"/>
                  </a:lnTo>
                  <a:lnTo>
                    <a:pt x="30874" y="65514"/>
                  </a:lnTo>
                  <a:lnTo>
                    <a:pt x="8157" y="109441"/>
                  </a:lnTo>
                  <a:lnTo>
                    <a:pt x="0" y="160020"/>
                  </a:lnTo>
                  <a:lnTo>
                    <a:pt x="8157" y="210598"/>
                  </a:lnTo>
                  <a:lnTo>
                    <a:pt x="30874" y="254525"/>
                  </a:lnTo>
                  <a:lnTo>
                    <a:pt x="65514" y="289165"/>
                  </a:lnTo>
                  <a:lnTo>
                    <a:pt x="109441" y="311881"/>
                  </a:lnTo>
                  <a:lnTo>
                    <a:pt x="160020" y="320040"/>
                  </a:lnTo>
                  <a:lnTo>
                    <a:pt x="210598" y="311881"/>
                  </a:lnTo>
                  <a:lnTo>
                    <a:pt x="254525" y="289165"/>
                  </a:lnTo>
                  <a:lnTo>
                    <a:pt x="289165" y="254525"/>
                  </a:lnTo>
                  <a:lnTo>
                    <a:pt x="311882" y="210598"/>
                  </a:lnTo>
                  <a:lnTo>
                    <a:pt x="320040" y="160020"/>
                  </a:lnTo>
                  <a:lnTo>
                    <a:pt x="311882" y="109441"/>
                  </a:lnTo>
                  <a:lnTo>
                    <a:pt x="289165" y="65514"/>
                  </a:lnTo>
                  <a:lnTo>
                    <a:pt x="254525" y="30874"/>
                  </a:lnTo>
                  <a:lnTo>
                    <a:pt x="210598" y="8157"/>
                  </a:lnTo>
                  <a:lnTo>
                    <a:pt x="160020" y="0"/>
                  </a:lnTo>
                  <a:close/>
                </a:path>
              </a:pathLst>
            </a:custGeom>
            <a:solidFill>
              <a:srgbClr val="FF0000"/>
            </a:solidFill>
          </p:spPr>
          <p:txBody>
            <a:bodyPr wrap="square" lIns="0" tIns="0" rIns="0" bIns="0" rtlCol="0"/>
            <a:lstStyle/>
            <a:p>
              <a:endParaRPr/>
            </a:p>
          </p:txBody>
        </p:sp>
        <p:sp>
          <p:nvSpPr>
            <p:cNvPr id="36" name="object 36"/>
            <p:cNvSpPr/>
            <p:nvPr/>
          </p:nvSpPr>
          <p:spPr>
            <a:xfrm>
              <a:off x="3683927" y="2081673"/>
              <a:ext cx="320040" cy="320040"/>
            </a:xfrm>
            <a:custGeom>
              <a:avLst/>
              <a:gdLst/>
              <a:ahLst/>
              <a:cxnLst/>
              <a:rect l="l" t="t" r="r" b="b"/>
              <a:pathLst>
                <a:path w="320039"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pic>
          <p:nvPicPr>
            <p:cNvPr id="37" name="object 37"/>
            <p:cNvPicPr/>
            <p:nvPr/>
          </p:nvPicPr>
          <p:blipFill>
            <a:blip r:embed="rId5" cstate="print"/>
            <a:stretch>
              <a:fillRect/>
            </a:stretch>
          </p:blipFill>
          <p:spPr>
            <a:xfrm>
              <a:off x="2624327" y="2395727"/>
              <a:ext cx="405384" cy="405384"/>
            </a:xfrm>
            <a:prstGeom prst="rect">
              <a:avLst/>
            </a:prstGeom>
          </p:spPr>
        </p:pic>
        <p:sp>
          <p:nvSpPr>
            <p:cNvPr id="38" name="object 38"/>
            <p:cNvSpPr/>
            <p:nvPr/>
          </p:nvSpPr>
          <p:spPr>
            <a:xfrm>
              <a:off x="2667320" y="2412683"/>
              <a:ext cx="320040" cy="320040"/>
            </a:xfrm>
            <a:custGeom>
              <a:avLst/>
              <a:gdLst/>
              <a:ahLst/>
              <a:cxnLst/>
              <a:rect l="l" t="t" r="r" b="b"/>
              <a:pathLst>
                <a:path w="320039" h="320039">
                  <a:moveTo>
                    <a:pt x="160019" y="0"/>
                  </a:moveTo>
                  <a:lnTo>
                    <a:pt x="109441" y="8157"/>
                  </a:lnTo>
                  <a:lnTo>
                    <a:pt x="65514" y="30874"/>
                  </a:lnTo>
                  <a:lnTo>
                    <a:pt x="30874" y="65514"/>
                  </a:lnTo>
                  <a:lnTo>
                    <a:pt x="8157" y="109441"/>
                  </a:lnTo>
                  <a:lnTo>
                    <a:pt x="0" y="160020"/>
                  </a:lnTo>
                  <a:lnTo>
                    <a:pt x="8157" y="210598"/>
                  </a:lnTo>
                  <a:lnTo>
                    <a:pt x="30874" y="254525"/>
                  </a:lnTo>
                  <a:lnTo>
                    <a:pt x="65514" y="289165"/>
                  </a:lnTo>
                  <a:lnTo>
                    <a:pt x="109441" y="311882"/>
                  </a:lnTo>
                  <a:lnTo>
                    <a:pt x="160019" y="320039"/>
                  </a:lnTo>
                  <a:lnTo>
                    <a:pt x="210598" y="311882"/>
                  </a:lnTo>
                  <a:lnTo>
                    <a:pt x="254525" y="289165"/>
                  </a:lnTo>
                  <a:lnTo>
                    <a:pt x="289165" y="254525"/>
                  </a:lnTo>
                  <a:lnTo>
                    <a:pt x="311882" y="210598"/>
                  </a:lnTo>
                  <a:lnTo>
                    <a:pt x="320039" y="160020"/>
                  </a:lnTo>
                  <a:lnTo>
                    <a:pt x="311882" y="109441"/>
                  </a:lnTo>
                  <a:lnTo>
                    <a:pt x="289165" y="65514"/>
                  </a:lnTo>
                  <a:lnTo>
                    <a:pt x="254525" y="30874"/>
                  </a:lnTo>
                  <a:lnTo>
                    <a:pt x="210598" y="8157"/>
                  </a:lnTo>
                  <a:lnTo>
                    <a:pt x="160019" y="0"/>
                  </a:lnTo>
                  <a:close/>
                </a:path>
              </a:pathLst>
            </a:custGeom>
            <a:solidFill>
              <a:srgbClr val="FF0000"/>
            </a:solidFill>
          </p:spPr>
          <p:txBody>
            <a:bodyPr wrap="square" lIns="0" tIns="0" rIns="0" bIns="0" rtlCol="0"/>
            <a:lstStyle/>
            <a:p>
              <a:endParaRPr/>
            </a:p>
          </p:txBody>
        </p:sp>
        <p:sp>
          <p:nvSpPr>
            <p:cNvPr id="39" name="object 39"/>
            <p:cNvSpPr/>
            <p:nvPr/>
          </p:nvSpPr>
          <p:spPr>
            <a:xfrm>
              <a:off x="2667320" y="2412683"/>
              <a:ext cx="320040" cy="320040"/>
            </a:xfrm>
            <a:custGeom>
              <a:avLst/>
              <a:gdLst/>
              <a:ahLst/>
              <a:cxnLst/>
              <a:rect l="l" t="t" r="r" b="b"/>
              <a:pathLst>
                <a:path w="320039"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grpSp>
      <p:sp>
        <p:nvSpPr>
          <p:cNvPr id="40" name="object 40"/>
          <p:cNvSpPr txBox="1"/>
          <p:nvPr/>
        </p:nvSpPr>
        <p:spPr>
          <a:xfrm>
            <a:off x="5294779" y="2072132"/>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3</a:t>
            </a:r>
            <a:endParaRPr>
              <a:latin typeface="Arial"/>
              <a:cs typeface="Arial"/>
            </a:endParaRPr>
          </a:p>
        </p:txBody>
      </p:sp>
      <p:sp>
        <p:nvSpPr>
          <p:cNvPr id="41" name="object 41"/>
          <p:cNvSpPr txBox="1"/>
          <p:nvPr/>
        </p:nvSpPr>
        <p:spPr>
          <a:xfrm>
            <a:off x="4274649" y="2437891"/>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2</a:t>
            </a:r>
            <a:endParaRPr>
              <a:latin typeface="Arial"/>
              <a:cs typeface="Arial"/>
            </a:endParaRPr>
          </a:p>
        </p:txBody>
      </p:sp>
      <p:grpSp>
        <p:nvGrpSpPr>
          <p:cNvPr id="42" name="object 42"/>
          <p:cNvGrpSpPr/>
          <p:nvPr/>
        </p:nvGrpSpPr>
        <p:grpSpPr>
          <a:xfrm>
            <a:off x="6300313" y="1865046"/>
            <a:ext cx="1940560" cy="1229995"/>
            <a:chOff x="5020055" y="1635368"/>
            <a:chExt cx="1940560" cy="1229995"/>
          </a:xfrm>
        </p:grpSpPr>
        <p:sp>
          <p:nvSpPr>
            <p:cNvPr id="43" name="object 43"/>
            <p:cNvSpPr/>
            <p:nvPr/>
          </p:nvSpPr>
          <p:spPr>
            <a:xfrm>
              <a:off x="5212131" y="1635378"/>
              <a:ext cx="1748155" cy="1010285"/>
            </a:xfrm>
            <a:custGeom>
              <a:avLst/>
              <a:gdLst/>
              <a:ahLst/>
              <a:cxnLst/>
              <a:rect l="l" t="t" r="r" b="b"/>
              <a:pathLst>
                <a:path w="1748154" h="1010285">
                  <a:moveTo>
                    <a:pt x="247459" y="259397"/>
                  </a:moveTo>
                  <a:lnTo>
                    <a:pt x="238721" y="219163"/>
                  </a:lnTo>
                  <a:lnTo>
                    <a:pt x="227114" y="165735"/>
                  </a:lnTo>
                  <a:lnTo>
                    <a:pt x="164388" y="238213"/>
                  </a:lnTo>
                  <a:lnTo>
                    <a:pt x="192074" y="245275"/>
                  </a:lnTo>
                  <a:lnTo>
                    <a:pt x="0" y="998423"/>
                  </a:lnTo>
                  <a:lnTo>
                    <a:pt x="4610" y="1006195"/>
                  </a:lnTo>
                  <a:lnTo>
                    <a:pt x="19900" y="1010094"/>
                  </a:lnTo>
                  <a:lnTo>
                    <a:pt x="27686" y="1005484"/>
                  </a:lnTo>
                  <a:lnTo>
                    <a:pt x="219773" y="252336"/>
                  </a:lnTo>
                  <a:lnTo>
                    <a:pt x="247459" y="259397"/>
                  </a:lnTo>
                  <a:close/>
                </a:path>
                <a:path w="1748154" h="1010285">
                  <a:moveTo>
                    <a:pt x="1128420" y="737781"/>
                  </a:moveTo>
                  <a:lnTo>
                    <a:pt x="1124559" y="722477"/>
                  </a:lnTo>
                  <a:lnTo>
                    <a:pt x="1116787" y="717842"/>
                  </a:lnTo>
                  <a:lnTo>
                    <a:pt x="225145" y="942644"/>
                  </a:lnTo>
                  <a:lnTo>
                    <a:pt x="218160" y="914933"/>
                  </a:lnTo>
                  <a:lnTo>
                    <a:pt x="145516" y="977455"/>
                  </a:lnTo>
                  <a:lnTo>
                    <a:pt x="239115" y="998067"/>
                  </a:lnTo>
                  <a:lnTo>
                    <a:pt x="233502" y="975779"/>
                  </a:lnTo>
                  <a:lnTo>
                    <a:pt x="232130" y="970356"/>
                  </a:lnTo>
                  <a:lnTo>
                    <a:pt x="1123784" y="745553"/>
                  </a:lnTo>
                  <a:lnTo>
                    <a:pt x="1128420" y="737781"/>
                  </a:lnTo>
                  <a:close/>
                </a:path>
                <a:path w="1748154" h="1010285">
                  <a:moveTo>
                    <a:pt x="1748116" y="351815"/>
                  </a:moveTo>
                  <a:lnTo>
                    <a:pt x="1746885" y="350774"/>
                  </a:lnTo>
                  <a:lnTo>
                    <a:pt x="1674876" y="290004"/>
                  </a:lnTo>
                  <a:lnTo>
                    <a:pt x="1668157" y="317779"/>
                  </a:lnTo>
                  <a:lnTo>
                    <a:pt x="353758" y="0"/>
                  </a:lnTo>
                  <a:lnTo>
                    <a:pt x="346036" y="4711"/>
                  </a:lnTo>
                  <a:lnTo>
                    <a:pt x="342328" y="20053"/>
                  </a:lnTo>
                  <a:lnTo>
                    <a:pt x="347040" y="27774"/>
                  </a:lnTo>
                  <a:lnTo>
                    <a:pt x="1661439" y="345554"/>
                  </a:lnTo>
                  <a:lnTo>
                    <a:pt x="1654721" y="373329"/>
                  </a:lnTo>
                  <a:lnTo>
                    <a:pt x="1748116" y="351815"/>
                  </a:lnTo>
                  <a:close/>
                </a:path>
              </a:pathLst>
            </a:custGeom>
            <a:solidFill>
              <a:srgbClr val="000000"/>
            </a:solidFill>
          </p:spPr>
          <p:txBody>
            <a:bodyPr wrap="square" lIns="0" tIns="0" rIns="0" bIns="0" rtlCol="0"/>
            <a:lstStyle/>
            <a:p>
              <a:endParaRPr/>
            </a:p>
          </p:txBody>
        </p:sp>
        <p:pic>
          <p:nvPicPr>
            <p:cNvPr id="44" name="object 44"/>
            <p:cNvPicPr/>
            <p:nvPr/>
          </p:nvPicPr>
          <p:blipFill>
            <a:blip r:embed="rId6" cstate="print"/>
            <a:stretch>
              <a:fillRect/>
            </a:stretch>
          </p:blipFill>
          <p:spPr>
            <a:xfrm>
              <a:off x="5020055" y="2456687"/>
              <a:ext cx="405384" cy="408431"/>
            </a:xfrm>
            <a:prstGeom prst="rect">
              <a:avLst/>
            </a:prstGeom>
          </p:spPr>
        </p:pic>
        <p:sp>
          <p:nvSpPr>
            <p:cNvPr id="45" name="object 45"/>
            <p:cNvSpPr/>
            <p:nvPr/>
          </p:nvSpPr>
          <p:spPr>
            <a:xfrm>
              <a:off x="5062473" y="2476141"/>
              <a:ext cx="320040" cy="320040"/>
            </a:xfrm>
            <a:custGeom>
              <a:avLst/>
              <a:gdLst/>
              <a:ahLst/>
              <a:cxnLst/>
              <a:rect l="l" t="t" r="r" b="b"/>
              <a:pathLst>
                <a:path w="320039" h="320039">
                  <a:moveTo>
                    <a:pt x="160020" y="0"/>
                  </a:moveTo>
                  <a:lnTo>
                    <a:pt x="109441" y="8157"/>
                  </a:lnTo>
                  <a:lnTo>
                    <a:pt x="65514" y="30874"/>
                  </a:lnTo>
                  <a:lnTo>
                    <a:pt x="30874" y="65514"/>
                  </a:lnTo>
                  <a:lnTo>
                    <a:pt x="8157" y="109441"/>
                  </a:lnTo>
                  <a:lnTo>
                    <a:pt x="0" y="160020"/>
                  </a:lnTo>
                  <a:lnTo>
                    <a:pt x="8157" y="210598"/>
                  </a:lnTo>
                  <a:lnTo>
                    <a:pt x="30874" y="254525"/>
                  </a:lnTo>
                  <a:lnTo>
                    <a:pt x="65514" y="289165"/>
                  </a:lnTo>
                  <a:lnTo>
                    <a:pt x="109441" y="311882"/>
                  </a:lnTo>
                  <a:lnTo>
                    <a:pt x="160020" y="320040"/>
                  </a:lnTo>
                  <a:lnTo>
                    <a:pt x="210598" y="311882"/>
                  </a:lnTo>
                  <a:lnTo>
                    <a:pt x="254525" y="289165"/>
                  </a:lnTo>
                  <a:lnTo>
                    <a:pt x="289165" y="254525"/>
                  </a:lnTo>
                  <a:lnTo>
                    <a:pt x="311882" y="210598"/>
                  </a:lnTo>
                  <a:lnTo>
                    <a:pt x="320039" y="160020"/>
                  </a:lnTo>
                  <a:lnTo>
                    <a:pt x="311882" y="109441"/>
                  </a:lnTo>
                  <a:lnTo>
                    <a:pt x="289165" y="65514"/>
                  </a:lnTo>
                  <a:lnTo>
                    <a:pt x="254525" y="30874"/>
                  </a:lnTo>
                  <a:lnTo>
                    <a:pt x="210598" y="8157"/>
                  </a:lnTo>
                  <a:lnTo>
                    <a:pt x="160020" y="0"/>
                  </a:lnTo>
                  <a:close/>
                </a:path>
              </a:pathLst>
            </a:custGeom>
            <a:solidFill>
              <a:srgbClr val="FF0000"/>
            </a:solidFill>
          </p:spPr>
          <p:txBody>
            <a:bodyPr wrap="square" lIns="0" tIns="0" rIns="0" bIns="0" rtlCol="0"/>
            <a:lstStyle/>
            <a:p>
              <a:endParaRPr/>
            </a:p>
          </p:txBody>
        </p:sp>
        <p:sp>
          <p:nvSpPr>
            <p:cNvPr id="46" name="object 46"/>
            <p:cNvSpPr/>
            <p:nvPr/>
          </p:nvSpPr>
          <p:spPr>
            <a:xfrm>
              <a:off x="5062473" y="2476141"/>
              <a:ext cx="320040" cy="320040"/>
            </a:xfrm>
            <a:custGeom>
              <a:avLst/>
              <a:gdLst/>
              <a:ahLst/>
              <a:cxnLst/>
              <a:rect l="l" t="t" r="r" b="b"/>
              <a:pathLst>
                <a:path w="320039"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grpSp>
      <p:sp>
        <p:nvSpPr>
          <p:cNvPr id="47" name="object 47"/>
          <p:cNvSpPr txBox="1"/>
          <p:nvPr/>
        </p:nvSpPr>
        <p:spPr>
          <a:xfrm>
            <a:off x="6416436" y="2704144"/>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1</a:t>
            </a:r>
            <a:endParaRPr>
              <a:latin typeface="Arial"/>
              <a:cs typeface="Arial"/>
            </a:endParaRPr>
          </a:p>
        </p:txBody>
      </p:sp>
      <p:grpSp>
        <p:nvGrpSpPr>
          <p:cNvPr id="48" name="object 48"/>
          <p:cNvGrpSpPr/>
          <p:nvPr/>
        </p:nvGrpSpPr>
        <p:grpSpPr>
          <a:xfrm>
            <a:off x="6559393" y="1689668"/>
            <a:ext cx="408940" cy="408940"/>
            <a:chOff x="5279135" y="1459991"/>
            <a:chExt cx="408940" cy="408940"/>
          </a:xfrm>
        </p:grpSpPr>
        <p:pic>
          <p:nvPicPr>
            <p:cNvPr id="49" name="object 49"/>
            <p:cNvPicPr/>
            <p:nvPr/>
          </p:nvPicPr>
          <p:blipFill>
            <a:blip r:embed="rId7" cstate="print"/>
            <a:stretch>
              <a:fillRect/>
            </a:stretch>
          </p:blipFill>
          <p:spPr>
            <a:xfrm>
              <a:off x="5279135" y="1459991"/>
              <a:ext cx="408432" cy="408431"/>
            </a:xfrm>
            <a:prstGeom prst="rect">
              <a:avLst/>
            </a:prstGeom>
          </p:spPr>
        </p:pic>
        <p:sp>
          <p:nvSpPr>
            <p:cNvPr id="50" name="object 50"/>
            <p:cNvSpPr/>
            <p:nvPr/>
          </p:nvSpPr>
          <p:spPr>
            <a:xfrm>
              <a:off x="5322718" y="1478207"/>
              <a:ext cx="320040" cy="320040"/>
            </a:xfrm>
            <a:custGeom>
              <a:avLst/>
              <a:gdLst/>
              <a:ahLst/>
              <a:cxnLst/>
              <a:rect l="l" t="t" r="r" b="b"/>
              <a:pathLst>
                <a:path w="320039" h="320039">
                  <a:moveTo>
                    <a:pt x="160020" y="0"/>
                  </a:moveTo>
                  <a:lnTo>
                    <a:pt x="109441" y="8157"/>
                  </a:lnTo>
                  <a:lnTo>
                    <a:pt x="65514" y="30874"/>
                  </a:lnTo>
                  <a:lnTo>
                    <a:pt x="30874" y="65514"/>
                  </a:lnTo>
                  <a:lnTo>
                    <a:pt x="8157" y="109441"/>
                  </a:lnTo>
                  <a:lnTo>
                    <a:pt x="0" y="160020"/>
                  </a:lnTo>
                  <a:lnTo>
                    <a:pt x="8157" y="210598"/>
                  </a:lnTo>
                  <a:lnTo>
                    <a:pt x="30874" y="254525"/>
                  </a:lnTo>
                  <a:lnTo>
                    <a:pt x="65514" y="289165"/>
                  </a:lnTo>
                  <a:lnTo>
                    <a:pt x="109441" y="311882"/>
                  </a:lnTo>
                  <a:lnTo>
                    <a:pt x="160020" y="320039"/>
                  </a:lnTo>
                  <a:lnTo>
                    <a:pt x="210598" y="311882"/>
                  </a:lnTo>
                  <a:lnTo>
                    <a:pt x="254525" y="289165"/>
                  </a:lnTo>
                  <a:lnTo>
                    <a:pt x="289165" y="254525"/>
                  </a:lnTo>
                  <a:lnTo>
                    <a:pt x="311882" y="210598"/>
                  </a:lnTo>
                  <a:lnTo>
                    <a:pt x="320039" y="160020"/>
                  </a:lnTo>
                  <a:lnTo>
                    <a:pt x="311882" y="109441"/>
                  </a:lnTo>
                  <a:lnTo>
                    <a:pt x="289165" y="65514"/>
                  </a:lnTo>
                  <a:lnTo>
                    <a:pt x="254525" y="30874"/>
                  </a:lnTo>
                  <a:lnTo>
                    <a:pt x="210598" y="8157"/>
                  </a:lnTo>
                  <a:lnTo>
                    <a:pt x="160020" y="0"/>
                  </a:lnTo>
                  <a:close/>
                </a:path>
              </a:pathLst>
            </a:custGeom>
            <a:solidFill>
              <a:srgbClr val="FF0000"/>
            </a:solidFill>
          </p:spPr>
          <p:txBody>
            <a:bodyPr wrap="square" lIns="0" tIns="0" rIns="0" bIns="0" rtlCol="0"/>
            <a:lstStyle/>
            <a:p>
              <a:endParaRPr/>
            </a:p>
          </p:txBody>
        </p:sp>
        <p:sp>
          <p:nvSpPr>
            <p:cNvPr id="51" name="object 51"/>
            <p:cNvSpPr/>
            <p:nvPr/>
          </p:nvSpPr>
          <p:spPr>
            <a:xfrm>
              <a:off x="5322718" y="1478207"/>
              <a:ext cx="320040" cy="320040"/>
            </a:xfrm>
            <a:custGeom>
              <a:avLst/>
              <a:gdLst/>
              <a:ahLst/>
              <a:cxnLst/>
              <a:rect l="l" t="t" r="r" b="b"/>
              <a:pathLst>
                <a:path w="320039"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grpSp>
      <p:sp>
        <p:nvSpPr>
          <p:cNvPr id="52" name="object 52"/>
          <p:cNvSpPr txBox="1"/>
          <p:nvPr/>
        </p:nvSpPr>
        <p:spPr>
          <a:xfrm>
            <a:off x="6673607" y="1710497"/>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4</a:t>
            </a:r>
            <a:endParaRPr>
              <a:latin typeface="Arial"/>
              <a:cs typeface="Arial"/>
            </a:endParaRPr>
          </a:p>
        </p:txBody>
      </p:sp>
      <p:grpSp>
        <p:nvGrpSpPr>
          <p:cNvPr id="53" name="object 53"/>
          <p:cNvGrpSpPr/>
          <p:nvPr/>
        </p:nvGrpSpPr>
        <p:grpSpPr>
          <a:xfrm>
            <a:off x="7370161" y="2061525"/>
            <a:ext cx="1210310" cy="753110"/>
            <a:chOff x="6089903" y="1831848"/>
            <a:chExt cx="1210310" cy="753110"/>
          </a:xfrm>
        </p:grpSpPr>
        <p:pic>
          <p:nvPicPr>
            <p:cNvPr id="54" name="object 54"/>
            <p:cNvPicPr/>
            <p:nvPr/>
          </p:nvPicPr>
          <p:blipFill>
            <a:blip r:embed="rId8" cstate="print"/>
            <a:stretch>
              <a:fillRect/>
            </a:stretch>
          </p:blipFill>
          <p:spPr>
            <a:xfrm>
              <a:off x="6894575" y="1831848"/>
              <a:ext cx="405383" cy="408431"/>
            </a:xfrm>
            <a:prstGeom prst="rect">
              <a:avLst/>
            </a:prstGeom>
          </p:spPr>
        </p:pic>
        <p:sp>
          <p:nvSpPr>
            <p:cNvPr id="55" name="object 55"/>
            <p:cNvSpPr/>
            <p:nvPr/>
          </p:nvSpPr>
          <p:spPr>
            <a:xfrm>
              <a:off x="6937264" y="1850665"/>
              <a:ext cx="320040" cy="320040"/>
            </a:xfrm>
            <a:custGeom>
              <a:avLst/>
              <a:gdLst/>
              <a:ahLst/>
              <a:cxnLst/>
              <a:rect l="l" t="t" r="r" b="b"/>
              <a:pathLst>
                <a:path w="320040" h="320039">
                  <a:moveTo>
                    <a:pt x="160020" y="0"/>
                  </a:moveTo>
                  <a:lnTo>
                    <a:pt x="109441" y="8157"/>
                  </a:lnTo>
                  <a:lnTo>
                    <a:pt x="65514" y="30874"/>
                  </a:lnTo>
                  <a:lnTo>
                    <a:pt x="30874" y="65514"/>
                  </a:lnTo>
                  <a:lnTo>
                    <a:pt x="8157" y="109441"/>
                  </a:lnTo>
                  <a:lnTo>
                    <a:pt x="0" y="160020"/>
                  </a:lnTo>
                  <a:lnTo>
                    <a:pt x="8157" y="210598"/>
                  </a:lnTo>
                  <a:lnTo>
                    <a:pt x="30874" y="254525"/>
                  </a:lnTo>
                  <a:lnTo>
                    <a:pt x="65514" y="289165"/>
                  </a:lnTo>
                  <a:lnTo>
                    <a:pt x="109441" y="311882"/>
                  </a:lnTo>
                  <a:lnTo>
                    <a:pt x="160020" y="320039"/>
                  </a:lnTo>
                  <a:lnTo>
                    <a:pt x="210598" y="311882"/>
                  </a:lnTo>
                  <a:lnTo>
                    <a:pt x="254525" y="289165"/>
                  </a:lnTo>
                  <a:lnTo>
                    <a:pt x="289165" y="254525"/>
                  </a:lnTo>
                  <a:lnTo>
                    <a:pt x="311882" y="210598"/>
                  </a:lnTo>
                  <a:lnTo>
                    <a:pt x="320039" y="160020"/>
                  </a:lnTo>
                  <a:lnTo>
                    <a:pt x="311882" y="109441"/>
                  </a:lnTo>
                  <a:lnTo>
                    <a:pt x="289165" y="65514"/>
                  </a:lnTo>
                  <a:lnTo>
                    <a:pt x="254525" y="30874"/>
                  </a:lnTo>
                  <a:lnTo>
                    <a:pt x="210598" y="8157"/>
                  </a:lnTo>
                  <a:lnTo>
                    <a:pt x="160020" y="0"/>
                  </a:lnTo>
                  <a:close/>
                </a:path>
              </a:pathLst>
            </a:custGeom>
            <a:solidFill>
              <a:srgbClr val="FF0000"/>
            </a:solidFill>
          </p:spPr>
          <p:txBody>
            <a:bodyPr wrap="square" lIns="0" tIns="0" rIns="0" bIns="0" rtlCol="0"/>
            <a:lstStyle/>
            <a:p>
              <a:endParaRPr/>
            </a:p>
          </p:txBody>
        </p:sp>
        <p:sp>
          <p:nvSpPr>
            <p:cNvPr id="56" name="object 56"/>
            <p:cNvSpPr/>
            <p:nvPr/>
          </p:nvSpPr>
          <p:spPr>
            <a:xfrm>
              <a:off x="6937264" y="1850665"/>
              <a:ext cx="320040" cy="320040"/>
            </a:xfrm>
            <a:custGeom>
              <a:avLst/>
              <a:gdLst/>
              <a:ahLst/>
              <a:cxnLst/>
              <a:rect l="l" t="t" r="r" b="b"/>
              <a:pathLst>
                <a:path w="320040"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pic>
          <p:nvPicPr>
            <p:cNvPr id="57" name="object 57"/>
            <p:cNvPicPr/>
            <p:nvPr/>
          </p:nvPicPr>
          <p:blipFill>
            <a:blip r:embed="rId9" cstate="print"/>
            <a:stretch>
              <a:fillRect/>
            </a:stretch>
          </p:blipFill>
          <p:spPr>
            <a:xfrm>
              <a:off x="6089903" y="2179320"/>
              <a:ext cx="405384" cy="405384"/>
            </a:xfrm>
            <a:prstGeom prst="rect">
              <a:avLst/>
            </a:prstGeom>
          </p:spPr>
        </p:pic>
        <p:sp>
          <p:nvSpPr>
            <p:cNvPr id="58" name="object 58"/>
            <p:cNvSpPr/>
            <p:nvPr/>
          </p:nvSpPr>
          <p:spPr>
            <a:xfrm>
              <a:off x="6132413" y="2196114"/>
              <a:ext cx="320040" cy="320040"/>
            </a:xfrm>
            <a:custGeom>
              <a:avLst/>
              <a:gdLst/>
              <a:ahLst/>
              <a:cxnLst/>
              <a:rect l="l" t="t" r="r" b="b"/>
              <a:pathLst>
                <a:path w="320039" h="320039">
                  <a:moveTo>
                    <a:pt x="160019" y="0"/>
                  </a:moveTo>
                  <a:lnTo>
                    <a:pt x="109441" y="8158"/>
                  </a:lnTo>
                  <a:lnTo>
                    <a:pt x="65514" y="30874"/>
                  </a:lnTo>
                  <a:lnTo>
                    <a:pt x="30874" y="65514"/>
                  </a:lnTo>
                  <a:lnTo>
                    <a:pt x="8158" y="109441"/>
                  </a:lnTo>
                  <a:lnTo>
                    <a:pt x="0" y="160020"/>
                  </a:lnTo>
                  <a:lnTo>
                    <a:pt x="8158" y="210598"/>
                  </a:lnTo>
                  <a:lnTo>
                    <a:pt x="30874" y="254525"/>
                  </a:lnTo>
                  <a:lnTo>
                    <a:pt x="65514" y="289165"/>
                  </a:lnTo>
                  <a:lnTo>
                    <a:pt x="109441" y="311882"/>
                  </a:lnTo>
                  <a:lnTo>
                    <a:pt x="160019" y="320040"/>
                  </a:lnTo>
                  <a:lnTo>
                    <a:pt x="210598" y="311882"/>
                  </a:lnTo>
                  <a:lnTo>
                    <a:pt x="254525" y="289165"/>
                  </a:lnTo>
                  <a:lnTo>
                    <a:pt x="289165" y="254525"/>
                  </a:lnTo>
                  <a:lnTo>
                    <a:pt x="311882" y="210598"/>
                  </a:lnTo>
                  <a:lnTo>
                    <a:pt x="320039" y="160020"/>
                  </a:lnTo>
                  <a:lnTo>
                    <a:pt x="311882" y="109441"/>
                  </a:lnTo>
                  <a:lnTo>
                    <a:pt x="289165" y="65514"/>
                  </a:lnTo>
                  <a:lnTo>
                    <a:pt x="254525" y="30874"/>
                  </a:lnTo>
                  <a:lnTo>
                    <a:pt x="210598" y="8158"/>
                  </a:lnTo>
                  <a:lnTo>
                    <a:pt x="160019" y="0"/>
                  </a:lnTo>
                  <a:close/>
                </a:path>
              </a:pathLst>
            </a:custGeom>
            <a:solidFill>
              <a:srgbClr val="FF0000"/>
            </a:solidFill>
          </p:spPr>
          <p:txBody>
            <a:bodyPr wrap="square" lIns="0" tIns="0" rIns="0" bIns="0" rtlCol="0"/>
            <a:lstStyle/>
            <a:p>
              <a:endParaRPr/>
            </a:p>
          </p:txBody>
        </p:sp>
        <p:sp>
          <p:nvSpPr>
            <p:cNvPr id="59" name="object 59"/>
            <p:cNvSpPr/>
            <p:nvPr/>
          </p:nvSpPr>
          <p:spPr>
            <a:xfrm>
              <a:off x="6132413" y="2196114"/>
              <a:ext cx="320040" cy="320040"/>
            </a:xfrm>
            <a:custGeom>
              <a:avLst/>
              <a:gdLst/>
              <a:ahLst/>
              <a:cxnLst/>
              <a:rect l="l" t="t" r="r" b="b"/>
              <a:pathLst>
                <a:path w="320039"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grpSp>
      <p:sp>
        <p:nvSpPr>
          <p:cNvPr id="60" name="object 60"/>
          <p:cNvSpPr txBox="1"/>
          <p:nvPr/>
        </p:nvSpPr>
        <p:spPr>
          <a:xfrm>
            <a:off x="8299563" y="2103688"/>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3</a:t>
            </a:r>
            <a:endParaRPr>
              <a:latin typeface="Arial"/>
              <a:cs typeface="Arial"/>
            </a:endParaRPr>
          </a:p>
        </p:txBody>
      </p:sp>
      <p:sp>
        <p:nvSpPr>
          <p:cNvPr id="61" name="object 61"/>
          <p:cNvSpPr txBox="1"/>
          <p:nvPr/>
        </p:nvSpPr>
        <p:spPr>
          <a:xfrm>
            <a:off x="7496002" y="2451161"/>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2</a:t>
            </a:r>
            <a:endParaRPr>
              <a:latin typeface="Arial"/>
              <a:cs typeface="Arial"/>
            </a:endParaRPr>
          </a:p>
        </p:txBody>
      </p:sp>
      <p:sp>
        <p:nvSpPr>
          <p:cNvPr id="62" name="object 62"/>
          <p:cNvSpPr/>
          <p:nvPr/>
        </p:nvSpPr>
        <p:spPr>
          <a:xfrm>
            <a:off x="6846484" y="1994495"/>
            <a:ext cx="641985" cy="453390"/>
          </a:xfrm>
          <a:custGeom>
            <a:avLst/>
            <a:gdLst/>
            <a:ahLst/>
            <a:cxnLst/>
            <a:rect l="l" t="t" r="r" b="b"/>
            <a:pathLst>
              <a:path w="641985" h="453389">
                <a:moveTo>
                  <a:pt x="562994" y="415971"/>
                </a:moveTo>
                <a:lnTo>
                  <a:pt x="546619" y="439390"/>
                </a:lnTo>
                <a:lnTo>
                  <a:pt x="641436" y="453386"/>
                </a:lnTo>
                <a:lnTo>
                  <a:pt x="628037" y="428680"/>
                </a:lnTo>
                <a:lnTo>
                  <a:pt x="581171" y="428680"/>
                </a:lnTo>
                <a:lnTo>
                  <a:pt x="562994" y="415971"/>
                </a:lnTo>
                <a:close/>
              </a:path>
              <a:path w="641985" h="453389">
                <a:moveTo>
                  <a:pt x="579368" y="392553"/>
                </a:moveTo>
                <a:lnTo>
                  <a:pt x="562994" y="415971"/>
                </a:lnTo>
                <a:lnTo>
                  <a:pt x="581171" y="428680"/>
                </a:lnTo>
                <a:lnTo>
                  <a:pt x="590078" y="427104"/>
                </a:lnTo>
                <a:lnTo>
                  <a:pt x="599121" y="414171"/>
                </a:lnTo>
                <a:lnTo>
                  <a:pt x="597545" y="405263"/>
                </a:lnTo>
                <a:lnTo>
                  <a:pt x="579368" y="392553"/>
                </a:lnTo>
                <a:close/>
              </a:path>
              <a:path w="641985" h="453389">
                <a:moveTo>
                  <a:pt x="595743" y="369135"/>
                </a:moveTo>
                <a:lnTo>
                  <a:pt x="579368" y="392553"/>
                </a:lnTo>
                <a:lnTo>
                  <a:pt x="597545" y="405263"/>
                </a:lnTo>
                <a:lnTo>
                  <a:pt x="599121" y="414171"/>
                </a:lnTo>
                <a:lnTo>
                  <a:pt x="590078" y="427104"/>
                </a:lnTo>
                <a:lnTo>
                  <a:pt x="581171" y="428680"/>
                </a:lnTo>
                <a:lnTo>
                  <a:pt x="628037" y="428680"/>
                </a:lnTo>
                <a:lnTo>
                  <a:pt x="595743" y="369135"/>
                </a:lnTo>
                <a:close/>
              </a:path>
              <a:path w="641985" h="453389">
                <a:moveTo>
                  <a:pt x="17951" y="0"/>
                </a:moveTo>
                <a:lnTo>
                  <a:pt x="9043" y="1577"/>
                </a:lnTo>
                <a:lnTo>
                  <a:pt x="0" y="14511"/>
                </a:lnTo>
                <a:lnTo>
                  <a:pt x="1577" y="23418"/>
                </a:lnTo>
                <a:lnTo>
                  <a:pt x="562994" y="415971"/>
                </a:lnTo>
                <a:lnTo>
                  <a:pt x="579368" y="392553"/>
                </a:lnTo>
                <a:lnTo>
                  <a:pt x="17951" y="0"/>
                </a:lnTo>
                <a:close/>
              </a:path>
            </a:pathLst>
          </a:custGeom>
          <a:solidFill>
            <a:srgbClr val="000000"/>
          </a:solidFill>
        </p:spPr>
        <p:txBody>
          <a:bodyPr wrap="square" lIns="0" tIns="0" rIns="0" bIns="0" rtlCol="0"/>
          <a:lstStyle/>
          <a:p>
            <a:endParaRPr/>
          </a:p>
        </p:txBody>
      </p:sp>
      <p:pic>
        <p:nvPicPr>
          <p:cNvPr id="67" name="图片 66">
            <a:extLst>
              <a:ext uri="{FF2B5EF4-FFF2-40B4-BE49-F238E27FC236}">
                <a16:creationId xmlns:a16="http://schemas.microsoft.com/office/drawing/2014/main" id="{BDB90AED-30AD-4045-AD70-23AA714972DC}"/>
              </a:ext>
            </a:extLst>
          </p:cNvPr>
          <p:cNvPicPr>
            <a:picLocks noChangeAspect="1"/>
          </p:cNvPicPr>
          <p:nvPr/>
        </p:nvPicPr>
        <p:blipFill>
          <a:blip r:embed="rId10"/>
          <a:stretch>
            <a:fillRect/>
          </a:stretch>
        </p:blipFill>
        <p:spPr>
          <a:xfrm>
            <a:off x="2069291" y="4079299"/>
            <a:ext cx="7004903" cy="2128813"/>
          </a:xfrm>
          <a:prstGeom prst="rect">
            <a:avLst/>
          </a:prstGeom>
        </p:spPr>
      </p:pic>
      <p:sp>
        <p:nvSpPr>
          <p:cNvPr id="9" name="Title 8">
            <a:extLst>
              <a:ext uri="{FF2B5EF4-FFF2-40B4-BE49-F238E27FC236}">
                <a16:creationId xmlns:a16="http://schemas.microsoft.com/office/drawing/2014/main" id="{66A27C10-C514-8C61-2B40-F54AB5AB0D24}"/>
              </a:ext>
            </a:extLst>
          </p:cNvPr>
          <p:cNvSpPr>
            <a:spLocks noGrp="1"/>
          </p:cNvSpPr>
          <p:nvPr>
            <p:ph type="title"/>
          </p:nvPr>
        </p:nvSpPr>
        <p:spPr/>
        <p:txBody>
          <a:bodyPr/>
          <a:lstStyle/>
          <a:p>
            <a:r>
              <a:rPr lang="en-US" dirty="0"/>
              <a:t>Representing Graphs: Adjacency Matrix</a:t>
            </a:r>
          </a:p>
        </p:txBody>
      </p:sp>
      <p:sp>
        <p:nvSpPr>
          <p:cNvPr id="2" name="Slide Number Placeholder 1">
            <a:extLst>
              <a:ext uri="{FF2B5EF4-FFF2-40B4-BE49-F238E27FC236}">
                <a16:creationId xmlns:a16="http://schemas.microsoft.com/office/drawing/2014/main" id="{04B44017-E7C0-58E9-02AE-750E6F8419FA}"/>
              </a:ext>
            </a:extLst>
          </p:cNvPr>
          <p:cNvSpPr>
            <a:spLocks noGrp="1"/>
          </p:cNvSpPr>
          <p:nvPr>
            <p:ph type="sldNum" sz="quarter" idx="11"/>
          </p:nvPr>
        </p:nvSpPr>
        <p:spPr/>
        <p:txBody>
          <a:bodyPr/>
          <a:lstStyle/>
          <a:p>
            <a:fld id="{009375D7-070A-4959-9224-FB5E66F2B1B3}" type="slidenum">
              <a:rPr lang="en-AU" smtClean="0"/>
              <a:pPr/>
              <a:t>40</a:t>
            </a:fld>
            <a:endParaRPr lang="en-AU" dirty="0"/>
          </a:p>
        </p:txBody>
      </p:sp>
      <p:sp>
        <p:nvSpPr>
          <p:cNvPr id="5" name="Footer Placeholder 4">
            <a:extLst>
              <a:ext uri="{FF2B5EF4-FFF2-40B4-BE49-F238E27FC236}">
                <a16:creationId xmlns:a16="http://schemas.microsoft.com/office/drawing/2014/main" id="{914F2DBC-2B5B-2783-75CC-FBA3FF739EE1}"/>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2799235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txBox="1"/>
          <p:nvPr/>
        </p:nvSpPr>
        <p:spPr>
          <a:xfrm>
            <a:off x="2708565" y="1944512"/>
            <a:ext cx="360163" cy="1431925"/>
          </a:xfrm>
          <a:prstGeom prst="rect">
            <a:avLst/>
          </a:prstGeom>
        </p:spPr>
        <p:txBody>
          <a:bodyPr vert="vert270" wrap="square" lIns="0" tIns="0" rIns="0" bIns="0" rtlCol="0">
            <a:spAutoFit/>
          </a:bodyPr>
          <a:lstStyle/>
          <a:p>
            <a:pPr marL="12700">
              <a:lnSpc>
                <a:spcPts val="2865"/>
              </a:lnSpc>
            </a:pPr>
            <a:r>
              <a:rPr sz="2400" b="1" spc="-10" dirty="0">
                <a:latin typeface="Calibri"/>
                <a:cs typeface="Calibri"/>
              </a:rPr>
              <a:t>Undirected</a:t>
            </a:r>
            <a:endParaRPr sz="2400">
              <a:latin typeface="Calibri"/>
              <a:cs typeface="Calibri"/>
            </a:endParaRPr>
          </a:p>
        </p:txBody>
      </p:sp>
      <p:sp>
        <p:nvSpPr>
          <p:cNvPr id="59" name="object 59"/>
          <p:cNvSpPr txBox="1"/>
          <p:nvPr/>
        </p:nvSpPr>
        <p:spPr>
          <a:xfrm>
            <a:off x="2790807" y="4565539"/>
            <a:ext cx="360163" cy="1097915"/>
          </a:xfrm>
          <a:prstGeom prst="rect">
            <a:avLst/>
          </a:prstGeom>
        </p:spPr>
        <p:txBody>
          <a:bodyPr vert="vert270" wrap="square" lIns="0" tIns="0" rIns="0" bIns="0" rtlCol="0">
            <a:spAutoFit/>
          </a:bodyPr>
          <a:lstStyle/>
          <a:p>
            <a:pPr marL="12700">
              <a:lnSpc>
                <a:spcPts val="2865"/>
              </a:lnSpc>
            </a:pPr>
            <a:r>
              <a:rPr sz="2400" b="1" spc="-5" dirty="0">
                <a:latin typeface="Calibri"/>
                <a:cs typeface="Calibri"/>
              </a:rPr>
              <a:t>Di</a:t>
            </a:r>
            <a:r>
              <a:rPr sz="2400" b="1" spc="-30" dirty="0">
                <a:latin typeface="Calibri"/>
                <a:cs typeface="Calibri"/>
              </a:rPr>
              <a:t>r</a:t>
            </a:r>
            <a:r>
              <a:rPr sz="2400" b="1" dirty="0">
                <a:latin typeface="Calibri"/>
                <a:cs typeface="Calibri"/>
              </a:rPr>
              <a:t>e</a:t>
            </a:r>
            <a:r>
              <a:rPr sz="2400" b="1" spc="-10" dirty="0">
                <a:latin typeface="Calibri"/>
                <a:cs typeface="Calibri"/>
              </a:rPr>
              <a:t>c</a:t>
            </a:r>
            <a:r>
              <a:rPr sz="2400" b="1" spc="-30" dirty="0">
                <a:latin typeface="Calibri"/>
                <a:cs typeface="Calibri"/>
              </a:rPr>
              <a:t>t</a:t>
            </a:r>
            <a:r>
              <a:rPr sz="2400" b="1" dirty="0">
                <a:latin typeface="Calibri"/>
                <a:cs typeface="Calibri"/>
              </a:rPr>
              <a:t>ed</a:t>
            </a:r>
            <a:endParaRPr sz="2400">
              <a:latin typeface="Calibri"/>
              <a:cs typeface="Calibri"/>
            </a:endParaRPr>
          </a:p>
        </p:txBody>
      </p:sp>
      <p:grpSp>
        <p:nvGrpSpPr>
          <p:cNvPr id="112" name="object 112"/>
          <p:cNvGrpSpPr/>
          <p:nvPr/>
        </p:nvGrpSpPr>
        <p:grpSpPr>
          <a:xfrm>
            <a:off x="3390448" y="1873756"/>
            <a:ext cx="2259965" cy="1240155"/>
            <a:chOff x="932688" y="1881464"/>
            <a:chExt cx="2259965" cy="1240155"/>
          </a:xfrm>
        </p:grpSpPr>
        <p:sp>
          <p:nvSpPr>
            <p:cNvPr id="113" name="object 113"/>
            <p:cNvSpPr/>
            <p:nvPr/>
          </p:nvSpPr>
          <p:spPr>
            <a:xfrm>
              <a:off x="1160818" y="1922222"/>
              <a:ext cx="241300" cy="990600"/>
            </a:xfrm>
            <a:custGeom>
              <a:avLst/>
              <a:gdLst/>
              <a:ahLst/>
              <a:cxnLst/>
              <a:rect l="l" t="t" r="r" b="b"/>
              <a:pathLst>
                <a:path w="241300" h="990600">
                  <a:moveTo>
                    <a:pt x="241066" y="0"/>
                  </a:moveTo>
                  <a:lnTo>
                    <a:pt x="0" y="990606"/>
                  </a:lnTo>
                </a:path>
              </a:pathLst>
            </a:custGeom>
            <a:ln w="28575">
              <a:solidFill>
                <a:srgbClr val="000000"/>
              </a:solidFill>
            </a:ln>
          </p:spPr>
          <p:txBody>
            <a:bodyPr wrap="square" lIns="0" tIns="0" rIns="0" bIns="0" rtlCol="0"/>
            <a:lstStyle/>
            <a:p>
              <a:endParaRPr/>
            </a:p>
          </p:txBody>
        </p:sp>
        <p:sp>
          <p:nvSpPr>
            <p:cNvPr id="114" name="object 114"/>
            <p:cNvSpPr/>
            <p:nvPr/>
          </p:nvSpPr>
          <p:spPr>
            <a:xfrm>
              <a:off x="1430760" y="1922222"/>
              <a:ext cx="794385" cy="685800"/>
            </a:xfrm>
            <a:custGeom>
              <a:avLst/>
              <a:gdLst/>
              <a:ahLst/>
              <a:cxnLst/>
              <a:rect l="l" t="t" r="r" b="b"/>
              <a:pathLst>
                <a:path w="794385" h="685800">
                  <a:moveTo>
                    <a:pt x="0" y="0"/>
                  </a:moveTo>
                  <a:lnTo>
                    <a:pt x="793866" y="685799"/>
                  </a:lnTo>
                </a:path>
              </a:pathLst>
            </a:custGeom>
            <a:ln w="28575">
              <a:solidFill>
                <a:srgbClr val="000000"/>
              </a:solidFill>
            </a:ln>
          </p:spPr>
          <p:txBody>
            <a:bodyPr wrap="square" lIns="0" tIns="0" rIns="0" bIns="0" rtlCol="0"/>
            <a:lstStyle/>
            <a:p>
              <a:endParaRPr/>
            </a:p>
          </p:txBody>
        </p:sp>
        <p:sp>
          <p:nvSpPr>
            <p:cNvPr id="115" name="object 115"/>
            <p:cNvSpPr/>
            <p:nvPr/>
          </p:nvSpPr>
          <p:spPr>
            <a:xfrm>
              <a:off x="1160820" y="2608020"/>
              <a:ext cx="1035050" cy="305435"/>
            </a:xfrm>
            <a:custGeom>
              <a:avLst/>
              <a:gdLst/>
              <a:ahLst/>
              <a:cxnLst/>
              <a:rect l="l" t="t" r="r" b="b"/>
              <a:pathLst>
                <a:path w="1035050" h="305435">
                  <a:moveTo>
                    <a:pt x="0" y="304808"/>
                  </a:moveTo>
                  <a:lnTo>
                    <a:pt x="1034933" y="0"/>
                  </a:lnTo>
                </a:path>
              </a:pathLst>
            </a:custGeom>
            <a:ln w="28575">
              <a:solidFill>
                <a:srgbClr val="000000"/>
              </a:solidFill>
            </a:ln>
          </p:spPr>
          <p:txBody>
            <a:bodyPr wrap="square" lIns="0" tIns="0" rIns="0" bIns="0" rtlCol="0"/>
            <a:lstStyle/>
            <a:p>
              <a:endParaRPr/>
            </a:p>
          </p:txBody>
        </p:sp>
        <p:sp>
          <p:nvSpPr>
            <p:cNvPr id="116" name="object 116"/>
            <p:cNvSpPr/>
            <p:nvPr/>
          </p:nvSpPr>
          <p:spPr>
            <a:xfrm>
              <a:off x="1440171" y="1895751"/>
              <a:ext cx="1738630" cy="376555"/>
            </a:xfrm>
            <a:custGeom>
              <a:avLst/>
              <a:gdLst/>
              <a:ahLst/>
              <a:cxnLst/>
              <a:rect l="l" t="t" r="r" b="b"/>
              <a:pathLst>
                <a:path w="1738630" h="376555">
                  <a:moveTo>
                    <a:pt x="1738160" y="376188"/>
                  </a:moveTo>
                  <a:lnTo>
                    <a:pt x="0" y="0"/>
                  </a:lnTo>
                </a:path>
              </a:pathLst>
            </a:custGeom>
            <a:ln w="28575">
              <a:solidFill>
                <a:srgbClr val="000000"/>
              </a:solidFill>
            </a:ln>
          </p:spPr>
          <p:txBody>
            <a:bodyPr wrap="square" lIns="0" tIns="0" rIns="0" bIns="0" rtlCol="0"/>
            <a:lstStyle/>
            <a:p>
              <a:endParaRPr/>
            </a:p>
          </p:txBody>
        </p:sp>
        <p:pic>
          <p:nvPicPr>
            <p:cNvPr id="117" name="object 117"/>
            <p:cNvPicPr/>
            <p:nvPr/>
          </p:nvPicPr>
          <p:blipFill>
            <a:blip r:embed="rId2" cstate="print"/>
            <a:stretch>
              <a:fillRect/>
            </a:stretch>
          </p:blipFill>
          <p:spPr>
            <a:xfrm>
              <a:off x="932688" y="2712720"/>
              <a:ext cx="408431" cy="408431"/>
            </a:xfrm>
            <a:prstGeom prst="rect">
              <a:avLst/>
            </a:prstGeom>
          </p:spPr>
        </p:pic>
        <p:sp>
          <p:nvSpPr>
            <p:cNvPr id="118" name="object 118"/>
            <p:cNvSpPr/>
            <p:nvPr/>
          </p:nvSpPr>
          <p:spPr>
            <a:xfrm>
              <a:off x="976551" y="2731212"/>
              <a:ext cx="320040" cy="320040"/>
            </a:xfrm>
            <a:custGeom>
              <a:avLst/>
              <a:gdLst/>
              <a:ahLst/>
              <a:cxnLst/>
              <a:rect l="l" t="t" r="r" b="b"/>
              <a:pathLst>
                <a:path w="320040" h="320039">
                  <a:moveTo>
                    <a:pt x="160019" y="0"/>
                  </a:moveTo>
                  <a:lnTo>
                    <a:pt x="109441" y="8157"/>
                  </a:lnTo>
                  <a:lnTo>
                    <a:pt x="65514" y="30874"/>
                  </a:lnTo>
                  <a:lnTo>
                    <a:pt x="30874" y="65514"/>
                  </a:lnTo>
                  <a:lnTo>
                    <a:pt x="8157" y="109441"/>
                  </a:lnTo>
                  <a:lnTo>
                    <a:pt x="0" y="160019"/>
                  </a:lnTo>
                  <a:lnTo>
                    <a:pt x="8157" y="210598"/>
                  </a:lnTo>
                  <a:lnTo>
                    <a:pt x="30874" y="254525"/>
                  </a:lnTo>
                  <a:lnTo>
                    <a:pt x="65514" y="289165"/>
                  </a:lnTo>
                  <a:lnTo>
                    <a:pt x="109441" y="311882"/>
                  </a:lnTo>
                  <a:lnTo>
                    <a:pt x="160019" y="320039"/>
                  </a:lnTo>
                  <a:lnTo>
                    <a:pt x="210598" y="311882"/>
                  </a:lnTo>
                  <a:lnTo>
                    <a:pt x="254525" y="289165"/>
                  </a:lnTo>
                  <a:lnTo>
                    <a:pt x="289165" y="254525"/>
                  </a:lnTo>
                  <a:lnTo>
                    <a:pt x="311882" y="210598"/>
                  </a:lnTo>
                  <a:lnTo>
                    <a:pt x="320040" y="160019"/>
                  </a:lnTo>
                  <a:lnTo>
                    <a:pt x="311882" y="109441"/>
                  </a:lnTo>
                  <a:lnTo>
                    <a:pt x="289165" y="65514"/>
                  </a:lnTo>
                  <a:lnTo>
                    <a:pt x="254525" y="30874"/>
                  </a:lnTo>
                  <a:lnTo>
                    <a:pt x="210598" y="8157"/>
                  </a:lnTo>
                  <a:lnTo>
                    <a:pt x="160019" y="0"/>
                  </a:lnTo>
                  <a:close/>
                </a:path>
              </a:pathLst>
            </a:custGeom>
            <a:solidFill>
              <a:srgbClr val="FF0000"/>
            </a:solidFill>
          </p:spPr>
          <p:txBody>
            <a:bodyPr wrap="square" lIns="0" tIns="0" rIns="0" bIns="0" rtlCol="0"/>
            <a:lstStyle/>
            <a:p>
              <a:endParaRPr/>
            </a:p>
          </p:txBody>
        </p:sp>
        <p:sp>
          <p:nvSpPr>
            <p:cNvPr id="119" name="object 119"/>
            <p:cNvSpPr/>
            <p:nvPr/>
          </p:nvSpPr>
          <p:spPr>
            <a:xfrm>
              <a:off x="976551" y="2731212"/>
              <a:ext cx="320040" cy="320040"/>
            </a:xfrm>
            <a:custGeom>
              <a:avLst/>
              <a:gdLst/>
              <a:ahLst/>
              <a:cxnLst/>
              <a:rect l="l" t="t" r="r" b="b"/>
              <a:pathLst>
                <a:path w="320040"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grpSp>
      <p:sp>
        <p:nvSpPr>
          <p:cNvPr id="120" name="object 120"/>
          <p:cNvSpPr txBox="1"/>
          <p:nvPr/>
        </p:nvSpPr>
        <p:spPr>
          <a:xfrm>
            <a:off x="3508014" y="2722791"/>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1</a:t>
            </a:r>
            <a:endParaRPr>
              <a:latin typeface="Arial"/>
              <a:cs typeface="Arial"/>
            </a:endParaRPr>
          </a:p>
        </p:txBody>
      </p:sp>
      <p:grpSp>
        <p:nvGrpSpPr>
          <p:cNvPr id="121" name="object 121"/>
          <p:cNvGrpSpPr/>
          <p:nvPr/>
        </p:nvGrpSpPr>
        <p:grpSpPr>
          <a:xfrm>
            <a:off x="3649526" y="1708315"/>
            <a:ext cx="408940" cy="405765"/>
            <a:chOff x="1191767" y="1716023"/>
            <a:chExt cx="408940" cy="405765"/>
          </a:xfrm>
        </p:grpSpPr>
        <p:pic>
          <p:nvPicPr>
            <p:cNvPr id="122" name="object 122"/>
            <p:cNvPicPr/>
            <p:nvPr/>
          </p:nvPicPr>
          <p:blipFill>
            <a:blip r:embed="rId3" cstate="print"/>
            <a:stretch>
              <a:fillRect/>
            </a:stretch>
          </p:blipFill>
          <p:spPr>
            <a:xfrm>
              <a:off x="1191767" y="1716023"/>
              <a:ext cx="408431" cy="405384"/>
            </a:xfrm>
            <a:prstGeom prst="rect">
              <a:avLst/>
            </a:prstGeom>
          </p:spPr>
        </p:pic>
        <p:sp>
          <p:nvSpPr>
            <p:cNvPr id="123" name="object 123"/>
            <p:cNvSpPr/>
            <p:nvPr/>
          </p:nvSpPr>
          <p:spPr>
            <a:xfrm>
              <a:off x="1236795" y="1733278"/>
              <a:ext cx="320040" cy="320040"/>
            </a:xfrm>
            <a:custGeom>
              <a:avLst/>
              <a:gdLst/>
              <a:ahLst/>
              <a:cxnLst/>
              <a:rect l="l" t="t" r="r" b="b"/>
              <a:pathLst>
                <a:path w="320040" h="320039">
                  <a:moveTo>
                    <a:pt x="160019" y="0"/>
                  </a:moveTo>
                  <a:lnTo>
                    <a:pt x="109441" y="8157"/>
                  </a:lnTo>
                  <a:lnTo>
                    <a:pt x="65514" y="30874"/>
                  </a:lnTo>
                  <a:lnTo>
                    <a:pt x="30874" y="65514"/>
                  </a:lnTo>
                  <a:lnTo>
                    <a:pt x="8157" y="109441"/>
                  </a:lnTo>
                  <a:lnTo>
                    <a:pt x="0" y="160020"/>
                  </a:lnTo>
                  <a:lnTo>
                    <a:pt x="8157" y="210598"/>
                  </a:lnTo>
                  <a:lnTo>
                    <a:pt x="30874" y="254525"/>
                  </a:lnTo>
                  <a:lnTo>
                    <a:pt x="65514" y="289165"/>
                  </a:lnTo>
                  <a:lnTo>
                    <a:pt x="109441" y="311882"/>
                  </a:lnTo>
                  <a:lnTo>
                    <a:pt x="160019" y="320040"/>
                  </a:lnTo>
                  <a:lnTo>
                    <a:pt x="210598" y="311882"/>
                  </a:lnTo>
                  <a:lnTo>
                    <a:pt x="254525" y="289165"/>
                  </a:lnTo>
                  <a:lnTo>
                    <a:pt x="289165" y="254525"/>
                  </a:lnTo>
                  <a:lnTo>
                    <a:pt x="311881" y="210598"/>
                  </a:lnTo>
                  <a:lnTo>
                    <a:pt x="320039" y="160020"/>
                  </a:lnTo>
                  <a:lnTo>
                    <a:pt x="311881" y="109441"/>
                  </a:lnTo>
                  <a:lnTo>
                    <a:pt x="289165" y="65514"/>
                  </a:lnTo>
                  <a:lnTo>
                    <a:pt x="254525" y="30874"/>
                  </a:lnTo>
                  <a:lnTo>
                    <a:pt x="210598" y="8157"/>
                  </a:lnTo>
                  <a:lnTo>
                    <a:pt x="160019" y="0"/>
                  </a:lnTo>
                  <a:close/>
                </a:path>
              </a:pathLst>
            </a:custGeom>
            <a:solidFill>
              <a:srgbClr val="FF0000"/>
            </a:solidFill>
          </p:spPr>
          <p:txBody>
            <a:bodyPr wrap="square" lIns="0" tIns="0" rIns="0" bIns="0" rtlCol="0"/>
            <a:lstStyle/>
            <a:p>
              <a:endParaRPr/>
            </a:p>
          </p:txBody>
        </p:sp>
        <p:sp>
          <p:nvSpPr>
            <p:cNvPr id="124" name="object 124"/>
            <p:cNvSpPr/>
            <p:nvPr/>
          </p:nvSpPr>
          <p:spPr>
            <a:xfrm>
              <a:off x="1236795" y="1733278"/>
              <a:ext cx="320040" cy="320040"/>
            </a:xfrm>
            <a:custGeom>
              <a:avLst/>
              <a:gdLst/>
              <a:ahLst/>
              <a:cxnLst/>
              <a:rect l="l" t="t" r="r" b="b"/>
              <a:pathLst>
                <a:path w="320040"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grpSp>
      <p:sp>
        <p:nvSpPr>
          <p:cNvPr id="125" name="object 125"/>
          <p:cNvSpPr txBox="1"/>
          <p:nvPr/>
        </p:nvSpPr>
        <p:spPr>
          <a:xfrm>
            <a:off x="3765184" y="1726094"/>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4</a:t>
            </a:r>
            <a:endParaRPr dirty="0">
              <a:latin typeface="Arial"/>
              <a:cs typeface="Arial"/>
            </a:endParaRPr>
          </a:p>
        </p:txBody>
      </p:sp>
      <p:grpSp>
        <p:nvGrpSpPr>
          <p:cNvPr id="126" name="object 126"/>
          <p:cNvGrpSpPr/>
          <p:nvPr/>
        </p:nvGrpSpPr>
        <p:grpSpPr>
          <a:xfrm>
            <a:off x="4460294" y="2095411"/>
            <a:ext cx="1423670" cy="737870"/>
            <a:chOff x="2002535" y="2103120"/>
            <a:chExt cx="1423670" cy="737870"/>
          </a:xfrm>
        </p:grpSpPr>
        <p:pic>
          <p:nvPicPr>
            <p:cNvPr id="127" name="object 127"/>
            <p:cNvPicPr/>
            <p:nvPr/>
          </p:nvPicPr>
          <p:blipFill>
            <a:blip r:embed="rId4" cstate="print"/>
            <a:stretch>
              <a:fillRect/>
            </a:stretch>
          </p:blipFill>
          <p:spPr>
            <a:xfrm>
              <a:off x="3020567" y="2103120"/>
              <a:ext cx="405383" cy="405384"/>
            </a:xfrm>
            <a:prstGeom prst="rect">
              <a:avLst/>
            </a:prstGeom>
          </p:spPr>
        </p:pic>
        <p:sp>
          <p:nvSpPr>
            <p:cNvPr id="128" name="object 128"/>
            <p:cNvSpPr/>
            <p:nvPr/>
          </p:nvSpPr>
          <p:spPr>
            <a:xfrm>
              <a:off x="3063097" y="2120173"/>
              <a:ext cx="320040" cy="320040"/>
            </a:xfrm>
            <a:custGeom>
              <a:avLst/>
              <a:gdLst/>
              <a:ahLst/>
              <a:cxnLst/>
              <a:rect l="l" t="t" r="r" b="b"/>
              <a:pathLst>
                <a:path w="320039" h="320039">
                  <a:moveTo>
                    <a:pt x="160020" y="0"/>
                  </a:moveTo>
                  <a:lnTo>
                    <a:pt x="109441" y="8157"/>
                  </a:lnTo>
                  <a:lnTo>
                    <a:pt x="65514" y="30874"/>
                  </a:lnTo>
                  <a:lnTo>
                    <a:pt x="30874" y="65514"/>
                  </a:lnTo>
                  <a:lnTo>
                    <a:pt x="8157" y="109441"/>
                  </a:lnTo>
                  <a:lnTo>
                    <a:pt x="0" y="160020"/>
                  </a:lnTo>
                  <a:lnTo>
                    <a:pt x="8157" y="210598"/>
                  </a:lnTo>
                  <a:lnTo>
                    <a:pt x="30874" y="254525"/>
                  </a:lnTo>
                  <a:lnTo>
                    <a:pt x="65514" y="289165"/>
                  </a:lnTo>
                  <a:lnTo>
                    <a:pt x="109441" y="311882"/>
                  </a:lnTo>
                  <a:lnTo>
                    <a:pt x="160020" y="320040"/>
                  </a:lnTo>
                  <a:lnTo>
                    <a:pt x="210598" y="311882"/>
                  </a:lnTo>
                  <a:lnTo>
                    <a:pt x="254525" y="289165"/>
                  </a:lnTo>
                  <a:lnTo>
                    <a:pt x="289165" y="254525"/>
                  </a:lnTo>
                  <a:lnTo>
                    <a:pt x="311882" y="210598"/>
                  </a:lnTo>
                  <a:lnTo>
                    <a:pt x="320040" y="160020"/>
                  </a:lnTo>
                  <a:lnTo>
                    <a:pt x="311882" y="109441"/>
                  </a:lnTo>
                  <a:lnTo>
                    <a:pt x="289165" y="65514"/>
                  </a:lnTo>
                  <a:lnTo>
                    <a:pt x="254525" y="30874"/>
                  </a:lnTo>
                  <a:lnTo>
                    <a:pt x="210598" y="8157"/>
                  </a:lnTo>
                  <a:lnTo>
                    <a:pt x="160020" y="0"/>
                  </a:lnTo>
                  <a:close/>
                </a:path>
              </a:pathLst>
            </a:custGeom>
            <a:solidFill>
              <a:srgbClr val="FF0000"/>
            </a:solidFill>
          </p:spPr>
          <p:txBody>
            <a:bodyPr wrap="square" lIns="0" tIns="0" rIns="0" bIns="0" rtlCol="0"/>
            <a:lstStyle/>
            <a:p>
              <a:endParaRPr/>
            </a:p>
          </p:txBody>
        </p:sp>
        <p:sp>
          <p:nvSpPr>
            <p:cNvPr id="129" name="object 129"/>
            <p:cNvSpPr/>
            <p:nvPr/>
          </p:nvSpPr>
          <p:spPr>
            <a:xfrm>
              <a:off x="3063097" y="2120173"/>
              <a:ext cx="320040" cy="320040"/>
            </a:xfrm>
            <a:custGeom>
              <a:avLst/>
              <a:gdLst/>
              <a:ahLst/>
              <a:cxnLst/>
              <a:rect l="l" t="t" r="r" b="b"/>
              <a:pathLst>
                <a:path w="320039"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pic>
          <p:nvPicPr>
            <p:cNvPr id="130" name="object 130"/>
            <p:cNvPicPr/>
            <p:nvPr/>
          </p:nvPicPr>
          <p:blipFill>
            <a:blip r:embed="rId5" cstate="print"/>
            <a:stretch>
              <a:fillRect/>
            </a:stretch>
          </p:blipFill>
          <p:spPr>
            <a:xfrm>
              <a:off x="2002535" y="2432304"/>
              <a:ext cx="408431" cy="408432"/>
            </a:xfrm>
            <a:prstGeom prst="rect">
              <a:avLst/>
            </a:prstGeom>
          </p:spPr>
        </p:pic>
        <p:sp>
          <p:nvSpPr>
            <p:cNvPr id="131" name="object 131"/>
            <p:cNvSpPr/>
            <p:nvPr/>
          </p:nvSpPr>
          <p:spPr>
            <a:xfrm>
              <a:off x="2046490" y="2451185"/>
              <a:ext cx="320040" cy="320040"/>
            </a:xfrm>
            <a:custGeom>
              <a:avLst/>
              <a:gdLst/>
              <a:ahLst/>
              <a:cxnLst/>
              <a:rect l="l" t="t" r="r" b="b"/>
              <a:pathLst>
                <a:path w="320039" h="320039">
                  <a:moveTo>
                    <a:pt x="160020" y="0"/>
                  </a:moveTo>
                  <a:lnTo>
                    <a:pt x="109441" y="8157"/>
                  </a:lnTo>
                  <a:lnTo>
                    <a:pt x="65514" y="30874"/>
                  </a:lnTo>
                  <a:lnTo>
                    <a:pt x="30874" y="65514"/>
                  </a:lnTo>
                  <a:lnTo>
                    <a:pt x="8157" y="109441"/>
                  </a:lnTo>
                  <a:lnTo>
                    <a:pt x="0" y="160019"/>
                  </a:lnTo>
                  <a:lnTo>
                    <a:pt x="8157" y="210598"/>
                  </a:lnTo>
                  <a:lnTo>
                    <a:pt x="30874" y="254525"/>
                  </a:lnTo>
                  <a:lnTo>
                    <a:pt x="65514" y="289165"/>
                  </a:lnTo>
                  <a:lnTo>
                    <a:pt x="109441" y="311882"/>
                  </a:lnTo>
                  <a:lnTo>
                    <a:pt x="160020" y="320039"/>
                  </a:lnTo>
                  <a:lnTo>
                    <a:pt x="210598" y="311882"/>
                  </a:lnTo>
                  <a:lnTo>
                    <a:pt x="254525" y="289165"/>
                  </a:lnTo>
                  <a:lnTo>
                    <a:pt x="289165" y="254525"/>
                  </a:lnTo>
                  <a:lnTo>
                    <a:pt x="311882" y="210598"/>
                  </a:lnTo>
                  <a:lnTo>
                    <a:pt x="320040" y="160019"/>
                  </a:lnTo>
                  <a:lnTo>
                    <a:pt x="311882" y="109441"/>
                  </a:lnTo>
                  <a:lnTo>
                    <a:pt x="289165" y="65514"/>
                  </a:lnTo>
                  <a:lnTo>
                    <a:pt x="254525" y="30874"/>
                  </a:lnTo>
                  <a:lnTo>
                    <a:pt x="210598" y="8157"/>
                  </a:lnTo>
                  <a:lnTo>
                    <a:pt x="160020" y="0"/>
                  </a:lnTo>
                  <a:close/>
                </a:path>
              </a:pathLst>
            </a:custGeom>
            <a:solidFill>
              <a:srgbClr val="FF0000"/>
            </a:solidFill>
          </p:spPr>
          <p:txBody>
            <a:bodyPr wrap="square" lIns="0" tIns="0" rIns="0" bIns="0" rtlCol="0"/>
            <a:lstStyle/>
            <a:p>
              <a:endParaRPr/>
            </a:p>
          </p:txBody>
        </p:sp>
        <p:sp>
          <p:nvSpPr>
            <p:cNvPr id="132" name="object 132"/>
            <p:cNvSpPr/>
            <p:nvPr/>
          </p:nvSpPr>
          <p:spPr>
            <a:xfrm>
              <a:off x="2046490" y="2451185"/>
              <a:ext cx="320040" cy="320040"/>
            </a:xfrm>
            <a:custGeom>
              <a:avLst/>
              <a:gdLst/>
              <a:ahLst/>
              <a:cxnLst/>
              <a:rect l="l" t="t" r="r" b="b"/>
              <a:pathLst>
                <a:path w="320039"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grpSp>
      <p:sp>
        <p:nvSpPr>
          <p:cNvPr id="133" name="object 133"/>
          <p:cNvSpPr txBox="1"/>
          <p:nvPr/>
        </p:nvSpPr>
        <p:spPr>
          <a:xfrm>
            <a:off x="5607709" y="2100999"/>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3</a:t>
            </a:r>
            <a:endParaRPr>
              <a:latin typeface="Arial"/>
              <a:cs typeface="Arial"/>
            </a:endParaRPr>
          </a:p>
        </p:txBody>
      </p:sp>
      <p:sp>
        <p:nvSpPr>
          <p:cNvPr id="134" name="object 134"/>
          <p:cNvSpPr txBox="1"/>
          <p:nvPr/>
        </p:nvSpPr>
        <p:spPr>
          <a:xfrm>
            <a:off x="4587580" y="2466758"/>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2</a:t>
            </a:r>
            <a:endParaRPr>
              <a:latin typeface="Arial"/>
              <a:cs typeface="Arial"/>
            </a:endParaRPr>
          </a:p>
        </p:txBody>
      </p:sp>
      <p:grpSp>
        <p:nvGrpSpPr>
          <p:cNvPr id="135" name="object 135"/>
          <p:cNvGrpSpPr/>
          <p:nvPr/>
        </p:nvGrpSpPr>
        <p:grpSpPr>
          <a:xfrm>
            <a:off x="3631183" y="4614976"/>
            <a:ext cx="1942464" cy="1230630"/>
            <a:chOff x="1091183" y="4609574"/>
            <a:chExt cx="1942464" cy="1230630"/>
          </a:xfrm>
        </p:grpSpPr>
        <p:sp>
          <p:nvSpPr>
            <p:cNvPr id="136" name="object 136"/>
            <p:cNvSpPr/>
            <p:nvPr/>
          </p:nvSpPr>
          <p:spPr>
            <a:xfrm>
              <a:off x="1285024" y="4609579"/>
              <a:ext cx="1748155" cy="1010285"/>
            </a:xfrm>
            <a:custGeom>
              <a:avLst/>
              <a:gdLst/>
              <a:ahLst/>
              <a:cxnLst/>
              <a:rect l="l" t="t" r="r" b="b"/>
              <a:pathLst>
                <a:path w="1748155" h="1010285">
                  <a:moveTo>
                    <a:pt x="247459" y="259397"/>
                  </a:moveTo>
                  <a:lnTo>
                    <a:pt x="238721" y="219176"/>
                  </a:lnTo>
                  <a:lnTo>
                    <a:pt x="227114" y="165747"/>
                  </a:lnTo>
                  <a:lnTo>
                    <a:pt x="164388" y="238213"/>
                  </a:lnTo>
                  <a:lnTo>
                    <a:pt x="192074" y="245275"/>
                  </a:lnTo>
                  <a:lnTo>
                    <a:pt x="0" y="998423"/>
                  </a:lnTo>
                  <a:lnTo>
                    <a:pt x="4610" y="1006208"/>
                  </a:lnTo>
                  <a:lnTo>
                    <a:pt x="19900" y="1010107"/>
                  </a:lnTo>
                  <a:lnTo>
                    <a:pt x="27686" y="1005484"/>
                  </a:lnTo>
                  <a:lnTo>
                    <a:pt x="219773" y="252336"/>
                  </a:lnTo>
                  <a:lnTo>
                    <a:pt x="247459" y="259397"/>
                  </a:lnTo>
                  <a:close/>
                </a:path>
                <a:path w="1748155" h="1010285">
                  <a:moveTo>
                    <a:pt x="1166863" y="728383"/>
                  </a:moveTo>
                  <a:lnTo>
                    <a:pt x="1163218" y="713028"/>
                  </a:lnTo>
                  <a:lnTo>
                    <a:pt x="1155509" y="708279"/>
                  </a:lnTo>
                  <a:lnTo>
                    <a:pt x="244868" y="924509"/>
                  </a:lnTo>
                  <a:lnTo>
                    <a:pt x="238264" y="896708"/>
                  </a:lnTo>
                  <a:lnTo>
                    <a:pt x="164769" y="958215"/>
                  </a:lnTo>
                  <a:lnTo>
                    <a:pt x="258076" y="980109"/>
                  </a:lnTo>
                  <a:lnTo>
                    <a:pt x="252691" y="957427"/>
                  </a:lnTo>
                  <a:lnTo>
                    <a:pt x="251472" y="952309"/>
                  </a:lnTo>
                  <a:lnTo>
                    <a:pt x="1162113" y="736092"/>
                  </a:lnTo>
                  <a:lnTo>
                    <a:pt x="1166863" y="728383"/>
                  </a:lnTo>
                  <a:close/>
                </a:path>
                <a:path w="1748155" h="1010285">
                  <a:moveTo>
                    <a:pt x="1748116" y="351828"/>
                  </a:moveTo>
                  <a:lnTo>
                    <a:pt x="1746885" y="350774"/>
                  </a:lnTo>
                  <a:lnTo>
                    <a:pt x="1674876" y="290017"/>
                  </a:lnTo>
                  <a:lnTo>
                    <a:pt x="1668157" y="317792"/>
                  </a:lnTo>
                  <a:lnTo>
                    <a:pt x="353758" y="0"/>
                  </a:lnTo>
                  <a:lnTo>
                    <a:pt x="346036" y="4711"/>
                  </a:lnTo>
                  <a:lnTo>
                    <a:pt x="342328" y="20053"/>
                  </a:lnTo>
                  <a:lnTo>
                    <a:pt x="347040" y="27774"/>
                  </a:lnTo>
                  <a:lnTo>
                    <a:pt x="1661439" y="345567"/>
                  </a:lnTo>
                  <a:lnTo>
                    <a:pt x="1654721" y="373341"/>
                  </a:lnTo>
                  <a:lnTo>
                    <a:pt x="1748116" y="351828"/>
                  </a:lnTo>
                  <a:close/>
                </a:path>
              </a:pathLst>
            </a:custGeom>
            <a:solidFill>
              <a:srgbClr val="000000"/>
            </a:solidFill>
          </p:spPr>
          <p:txBody>
            <a:bodyPr wrap="square" lIns="0" tIns="0" rIns="0" bIns="0" rtlCol="0"/>
            <a:lstStyle/>
            <a:p>
              <a:endParaRPr/>
            </a:p>
          </p:txBody>
        </p:sp>
        <p:pic>
          <p:nvPicPr>
            <p:cNvPr id="137" name="object 137"/>
            <p:cNvPicPr/>
            <p:nvPr/>
          </p:nvPicPr>
          <p:blipFill>
            <a:blip r:embed="rId6" cstate="print"/>
            <a:stretch>
              <a:fillRect/>
            </a:stretch>
          </p:blipFill>
          <p:spPr>
            <a:xfrm>
              <a:off x="1091183" y="5431535"/>
              <a:ext cx="408431" cy="408431"/>
            </a:xfrm>
            <a:prstGeom prst="rect">
              <a:avLst/>
            </a:prstGeom>
          </p:spPr>
        </p:pic>
        <p:sp>
          <p:nvSpPr>
            <p:cNvPr id="138" name="object 138"/>
            <p:cNvSpPr/>
            <p:nvPr/>
          </p:nvSpPr>
          <p:spPr>
            <a:xfrm>
              <a:off x="1135366" y="5450347"/>
              <a:ext cx="320040" cy="320040"/>
            </a:xfrm>
            <a:custGeom>
              <a:avLst/>
              <a:gdLst/>
              <a:ahLst/>
              <a:cxnLst/>
              <a:rect l="l" t="t" r="r" b="b"/>
              <a:pathLst>
                <a:path w="320040" h="320039">
                  <a:moveTo>
                    <a:pt x="160020" y="0"/>
                  </a:moveTo>
                  <a:lnTo>
                    <a:pt x="109441" y="8158"/>
                  </a:lnTo>
                  <a:lnTo>
                    <a:pt x="65514" y="30874"/>
                  </a:lnTo>
                  <a:lnTo>
                    <a:pt x="30874" y="65514"/>
                  </a:lnTo>
                  <a:lnTo>
                    <a:pt x="8157" y="109441"/>
                  </a:lnTo>
                  <a:lnTo>
                    <a:pt x="0" y="160020"/>
                  </a:lnTo>
                  <a:lnTo>
                    <a:pt x="8157" y="210599"/>
                  </a:lnTo>
                  <a:lnTo>
                    <a:pt x="30874" y="254526"/>
                  </a:lnTo>
                  <a:lnTo>
                    <a:pt x="65514" y="289165"/>
                  </a:lnTo>
                  <a:lnTo>
                    <a:pt x="109441" y="311882"/>
                  </a:lnTo>
                  <a:lnTo>
                    <a:pt x="160020" y="320040"/>
                  </a:lnTo>
                  <a:lnTo>
                    <a:pt x="210599" y="311882"/>
                  </a:lnTo>
                  <a:lnTo>
                    <a:pt x="254526" y="289165"/>
                  </a:lnTo>
                  <a:lnTo>
                    <a:pt x="289165" y="254526"/>
                  </a:lnTo>
                  <a:lnTo>
                    <a:pt x="311882" y="210599"/>
                  </a:lnTo>
                  <a:lnTo>
                    <a:pt x="320040" y="160020"/>
                  </a:lnTo>
                  <a:lnTo>
                    <a:pt x="311882" y="109441"/>
                  </a:lnTo>
                  <a:lnTo>
                    <a:pt x="289165" y="65514"/>
                  </a:lnTo>
                  <a:lnTo>
                    <a:pt x="254526" y="30874"/>
                  </a:lnTo>
                  <a:lnTo>
                    <a:pt x="210599" y="8158"/>
                  </a:lnTo>
                  <a:lnTo>
                    <a:pt x="160020" y="0"/>
                  </a:lnTo>
                  <a:close/>
                </a:path>
              </a:pathLst>
            </a:custGeom>
            <a:solidFill>
              <a:srgbClr val="FF0000"/>
            </a:solidFill>
          </p:spPr>
          <p:txBody>
            <a:bodyPr wrap="square" lIns="0" tIns="0" rIns="0" bIns="0" rtlCol="0"/>
            <a:lstStyle/>
            <a:p>
              <a:endParaRPr/>
            </a:p>
          </p:txBody>
        </p:sp>
        <p:sp>
          <p:nvSpPr>
            <p:cNvPr id="139" name="object 139"/>
            <p:cNvSpPr/>
            <p:nvPr/>
          </p:nvSpPr>
          <p:spPr>
            <a:xfrm>
              <a:off x="1135366" y="5450347"/>
              <a:ext cx="320040" cy="320040"/>
            </a:xfrm>
            <a:custGeom>
              <a:avLst/>
              <a:gdLst/>
              <a:ahLst/>
              <a:cxnLst/>
              <a:rect l="l" t="t" r="r" b="b"/>
              <a:pathLst>
                <a:path w="320040"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grpSp>
      <p:sp>
        <p:nvSpPr>
          <p:cNvPr id="140" name="object 140"/>
          <p:cNvSpPr txBox="1"/>
          <p:nvPr/>
        </p:nvSpPr>
        <p:spPr>
          <a:xfrm>
            <a:off x="3749071" y="5454718"/>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1</a:t>
            </a:r>
            <a:endParaRPr>
              <a:latin typeface="Arial"/>
              <a:cs typeface="Arial"/>
            </a:endParaRPr>
          </a:p>
        </p:txBody>
      </p:sp>
      <p:grpSp>
        <p:nvGrpSpPr>
          <p:cNvPr id="141" name="object 141"/>
          <p:cNvGrpSpPr/>
          <p:nvPr/>
        </p:nvGrpSpPr>
        <p:grpSpPr>
          <a:xfrm>
            <a:off x="3893312" y="4440243"/>
            <a:ext cx="405765" cy="405765"/>
            <a:chOff x="1353311" y="4434840"/>
            <a:chExt cx="405765" cy="405765"/>
          </a:xfrm>
        </p:grpSpPr>
        <p:pic>
          <p:nvPicPr>
            <p:cNvPr id="142" name="object 142"/>
            <p:cNvPicPr/>
            <p:nvPr/>
          </p:nvPicPr>
          <p:blipFill>
            <a:blip r:embed="rId7" cstate="print"/>
            <a:stretch>
              <a:fillRect/>
            </a:stretch>
          </p:blipFill>
          <p:spPr>
            <a:xfrm>
              <a:off x="1353311" y="4434840"/>
              <a:ext cx="405384" cy="405384"/>
            </a:xfrm>
            <a:prstGeom prst="rect">
              <a:avLst/>
            </a:prstGeom>
          </p:spPr>
        </p:pic>
        <p:sp>
          <p:nvSpPr>
            <p:cNvPr id="143" name="object 143"/>
            <p:cNvSpPr/>
            <p:nvPr/>
          </p:nvSpPr>
          <p:spPr>
            <a:xfrm>
              <a:off x="1395611" y="4452414"/>
              <a:ext cx="320040" cy="320040"/>
            </a:xfrm>
            <a:custGeom>
              <a:avLst/>
              <a:gdLst/>
              <a:ahLst/>
              <a:cxnLst/>
              <a:rect l="l" t="t" r="r" b="b"/>
              <a:pathLst>
                <a:path w="320039" h="320039">
                  <a:moveTo>
                    <a:pt x="160020" y="0"/>
                  </a:moveTo>
                  <a:lnTo>
                    <a:pt x="109441" y="8157"/>
                  </a:lnTo>
                  <a:lnTo>
                    <a:pt x="65514" y="30874"/>
                  </a:lnTo>
                  <a:lnTo>
                    <a:pt x="30874" y="65514"/>
                  </a:lnTo>
                  <a:lnTo>
                    <a:pt x="8157" y="109441"/>
                  </a:lnTo>
                  <a:lnTo>
                    <a:pt x="0" y="160019"/>
                  </a:lnTo>
                  <a:lnTo>
                    <a:pt x="8157" y="210598"/>
                  </a:lnTo>
                  <a:lnTo>
                    <a:pt x="30874" y="254525"/>
                  </a:lnTo>
                  <a:lnTo>
                    <a:pt x="65514" y="289165"/>
                  </a:lnTo>
                  <a:lnTo>
                    <a:pt x="109441" y="311882"/>
                  </a:lnTo>
                  <a:lnTo>
                    <a:pt x="160020" y="320040"/>
                  </a:lnTo>
                  <a:lnTo>
                    <a:pt x="210598" y="311882"/>
                  </a:lnTo>
                  <a:lnTo>
                    <a:pt x="254525" y="289165"/>
                  </a:lnTo>
                  <a:lnTo>
                    <a:pt x="289165" y="254525"/>
                  </a:lnTo>
                  <a:lnTo>
                    <a:pt x="311882" y="210598"/>
                  </a:lnTo>
                  <a:lnTo>
                    <a:pt x="320040" y="160019"/>
                  </a:lnTo>
                  <a:lnTo>
                    <a:pt x="311882" y="109441"/>
                  </a:lnTo>
                  <a:lnTo>
                    <a:pt x="289165" y="65514"/>
                  </a:lnTo>
                  <a:lnTo>
                    <a:pt x="254525" y="30874"/>
                  </a:lnTo>
                  <a:lnTo>
                    <a:pt x="210598" y="8157"/>
                  </a:lnTo>
                  <a:lnTo>
                    <a:pt x="160020" y="0"/>
                  </a:lnTo>
                  <a:close/>
                </a:path>
              </a:pathLst>
            </a:custGeom>
            <a:solidFill>
              <a:srgbClr val="FF0000"/>
            </a:solidFill>
          </p:spPr>
          <p:txBody>
            <a:bodyPr wrap="square" lIns="0" tIns="0" rIns="0" bIns="0" rtlCol="0"/>
            <a:lstStyle/>
            <a:p>
              <a:endParaRPr/>
            </a:p>
          </p:txBody>
        </p:sp>
        <p:sp>
          <p:nvSpPr>
            <p:cNvPr id="144" name="object 144"/>
            <p:cNvSpPr/>
            <p:nvPr/>
          </p:nvSpPr>
          <p:spPr>
            <a:xfrm>
              <a:off x="1395611" y="4452414"/>
              <a:ext cx="320040" cy="320040"/>
            </a:xfrm>
            <a:custGeom>
              <a:avLst/>
              <a:gdLst/>
              <a:ahLst/>
              <a:cxnLst/>
              <a:rect l="l" t="t" r="r" b="b"/>
              <a:pathLst>
                <a:path w="320039"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grpSp>
      <p:sp>
        <p:nvSpPr>
          <p:cNvPr id="145" name="object 145"/>
          <p:cNvSpPr txBox="1"/>
          <p:nvPr/>
        </p:nvSpPr>
        <p:spPr>
          <a:xfrm>
            <a:off x="4006241" y="4458022"/>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4</a:t>
            </a:r>
            <a:endParaRPr>
              <a:latin typeface="Arial"/>
              <a:cs typeface="Arial"/>
            </a:endParaRPr>
          </a:p>
        </p:txBody>
      </p:sp>
      <p:grpSp>
        <p:nvGrpSpPr>
          <p:cNvPr id="146" name="object 146"/>
          <p:cNvGrpSpPr/>
          <p:nvPr/>
        </p:nvGrpSpPr>
        <p:grpSpPr>
          <a:xfrm>
            <a:off x="4701033" y="4812098"/>
            <a:ext cx="1213485" cy="753110"/>
            <a:chOff x="2161032" y="4806696"/>
            <a:chExt cx="1213485" cy="753110"/>
          </a:xfrm>
        </p:grpSpPr>
        <p:pic>
          <p:nvPicPr>
            <p:cNvPr id="147" name="object 147"/>
            <p:cNvPicPr/>
            <p:nvPr/>
          </p:nvPicPr>
          <p:blipFill>
            <a:blip r:embed="rId8" cstate="print"/>
            <a:stretch>
              <a:fillRect/>
            </a:stretch>
          </p:blipFill>
          <p:spPr>
            <a:xfrm>
              <a:off x="2965704" y="4806696"/>
              <a:ext cx="408431" cy="408431"/>
            </a:xfrm>
            <a:prstGeom prst="rect">
              <a:avLst/>
            </a:prstGeom>
          </p:spPr>
        </p:pic>
        <p:sp>
          <p:nvSpPr>
            <p:cNvPr id="148" name="object 148"/>
            <p:cNvSpPr/>
            <p:nvPr/>
          </p:nvSpPr>
          <p:spPr>
            <a:xfrm>
              <a:off x="3010157" y="4824872"/>
              <a:ext cx="320040" cy="320040"/>
            </a:xfrm>
            <a:custGeom>
              <a:avLst/>
              <a:gdLst/>
              <a:ahLst/>
              <a:cxnLst/>
              <a:rect l="l" t="t" r="r" b="b"/>
              <a:pathLst>
                <a:path w="320039" h="320039">
                  <a:moveTo>
                    <a:pt x="160019" y="0"/>
                  </a:moveTo>
                  <a:lnTo>
                    <a:pt x="109441" y="8157"/>
                  </a:lnTo>
                  <a:lnTo>
                    <a:pt x="65514" y="30874"/>
                  </a:lnTo>
                  <a:lnTo>
                    <a:pt x="30874" y="65514"/>
                  </a:lnTo>
                  <a:lnTo>
                    <a:pt x="8157" y="109441"/>
                  </a:lnTo>
                  <a:lnTo>
                    <a:pt x="0" y="160019"/>
                  </a:lnTo>
                  <a:lnTo>
                    <a:pt x="8157" y="210598"/>
                  </a:lnTo>
                  <a:lnTo>
                    <a:pt x="30874" y="254525"/>
                  </a:lnTo>
                  <a:lnTo>
                    <a:pt x="65514" y="289165"/>
                  </a:lnTo>
                  <a:lnTo>
                    <a:pt x="109441" y="311882"/>
                  </a:lnTo>
                  <a:lnTo>
                    <a:pt x="160019" y="320039"/>
                  </a:lnTo>
                  <a:lnTo>
                    <a:pt x="210598" y="311882"/>
                  </a:lnTo>
                  <a:lnTo>
                    <a:pt x="254525" y="289165"/>
                  </a:lnTo>
                  <a:lnTo>
                    <a:pt x="289165" y="254525"/>
                  </a:lnTo>
                  <a:lnTo>
                    <a:pt x="311882" y="210598"/>
                  </a:lnTo>
                  <a:lnTo>
                    <a:pt x="320040" y="160019"/>
                  </a:lnTo>
                  <a:lnTo>
                    <a:pt x="311882" y="109441"/>
                  </a:lnTo>
                  <a:lnTo>
                    <a:pt x="289165" y="65514"/>
                  </a:lnTo>
                  <a:lnTo>
                    <a:pt x="254525" y="30874"/>
                  </a:lnTo>
                  <a:lnTo>
                    <a:pt x="210598" y="8157"/>
                  </a:lnTo>
                  <a:lnTo>
                    <a:pt x="160019" y="0"/>
                  </a:lnTo>
                  <a:close/>
                </a:path>
              </a:pathLst>
            </a:custGeom>
            <a:solidFill>
              <a:srgbClr val="FF0000"/>
            </a:solidFill>
          </p:spPr>
          <p:txBody>
            <a:bodyPr wrap="square" lIns="0" tIns="0" rIns="0" bIns="0" rtlCol="0"/>
            <a:lstStyle/>
            <a:p>
              <a:endParaRPr/>
            </a:p>
          </p:txBody>
        </p:sp>
        <p:sp>
          <p:nvSpPr>
            <p:cNvPr id="149" name="object 149"/>
            <p:cNvSpPr/>
            <p:nvPr/>
          </p:nvSpPr>
          <p:spPr>
            <a:xfrm>
              <a:off x="3010157" y="4824872"/>
              <a:ext cx="320040" cy="320040"/>
            </a:xfrm>
            <a:custGeom>
              <a:avLst/>
              <a:gdLst/>
              <a:ahLst/>
              <a:cxnLst/>
              <a:rect l="l" t="t" r="r" b="b"/>
              <a:pathLst>
                <a:path w="320039"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pic>
          <p:nvPicPr>
            <p:cNvPr id="150" name="object 150"/>
            <p:cNvPicPr/>
            <p:nvPr/>
          </p:nvPicPr>
          <p:blipFill>
            <a:blip r:embed="rId9" cstate="print"/>
            <a:stretch>
              <a:fillRect/>
            </a:stretch>
          </p:blipFill>
          <p:spPr>
            <a:xfrm>
              <a:off x="2161032" y="5151120"/>
              <a:ext cx="408431" cy="408431"/>
            </a:xfrm>
            <a:prstGeom prst="rect">
              <a:avLst/>
            </a:prstGeom>
          </p:spPr>
        </p:pic>
        <p:sp>
          <p:nvSpPr>
            <p:cNvPr id="151" name="object 151"/>
            <p:cNvSpPr/>
            <p:nvPr/>
          </p:nvSpPr>
          <p:spPr>
            <a:xfrm>
              <a:off x="2205306" y="5170321"/>
              <a:ext cx="320040" cy="320040"/>
            </a:xfrm>
            <a:custGeom>
              <a:avLst/>
              <a:gdLst/>
              <a:ahLst/>
              <a:cxnLst/>
              <a:rect l="l" t="t" r="r" b="b"/>
              <a:pathLst>
                <a:path w="320039" h="320039">
                  <a:moveTo>
                    <a:pt x="160019" y="0"/>
                  </a:moveTo>
                  <a:lnTo>
                    <a:pt x="109441" y="8157"/>
                  </a:lnTo>
                  <a:lnTo>
                    <a:pt x="65514" y="30874"/>
                  </a:lnTo>
                  <a:lnTo>
                    <a:pt x="30874" y="65514"/>
                  </a:lnTo>
                  <a:lnTo>
                    <a:pt x="8157" y="109441"/>
                  </a:lnTo>
                  <a:lnTo>
                    <a:pt x="0" y="160020"/>
                  </a:lnTo>
                  <a:lnTo>
                    <a:pt x="8157" y="210598"/>
                  </a:lnTo>
                  <a:lnTo>
                    <a:pt x="30874" y="254525"/>
                  </a:lnTo>
                  <a:lnTo>
                    <a:pt x="65514" y="289165"/>
                  </a:lnTo>
                  <a:lnTo>
                    <a:pt x="109441" y="311882"/>
                  </a:lnTo>
                  <a:lnTo>
                    <a:pt x="160019" y="320040"/>
                  </a:lnTo>
                  <a:lnTo>
                    <a:pt x="210598" y="311882"/>
                  </a:lnTo>
                  <a:lnTo>
                    <a:pt x="254525" y="289165"/>
                  </a:lnTo>
                  <a:lnTo>
                    <a:pt x="289165" y="254525"/>
                  </a:lnTo>
                  <a:lnTo>
                    <a:pt x="311882" y="210598"/>
                  </a:lnTo>
                  <a:lnTo>
                    <a:pt x="320040" y="160020"/>
                  </a:lnTo>
                  <a:lnTo>
                    <a:pt x="311882" y="109441"/>
                  </a:lnTo>
                  <a:lnTo>
                    <a:pt x="289165" y="65514"/>
                  </a:lnTo>
                  <a:lnTo>
                    <a:pt x="254525" y="30874"/>
                  </a:lnTo>
                  <a:lnTo>
                    <a:pt x="210598" y="8157"/>
                  </a:lnTo>
                  <a:lnTo>
                    <a:pt x="160019" y="0"/>
                  </a:lnTo>
                  <a:close/>
                </a:path>
              </a:pathLst>
            </a:custGeom>
            <a:solidFill>
              <a:srgbClr val="FF0000"/>
            </a:solidFill>
          </p:spPr>
          <p:txBody>
            <a:bodyPr wrap="square" lIns="0" tIns="0" rIns="0" bIns="0" rtlCol="0"/>
            <a:lstStyle/>
            <a:p>
              <a:endParaRPr/>
            </a:p>
          </p:txBody>
        </p:sp>
        <p:sp>
          <p:nvSpPr>
            <p:cNvPr id="152" name="object 152"/>
            <p:cNvSpPr/>
            <p:nvPr/>
          </p:nvSpPr>
          <p:spPr>
            <a:xfrm>
              <a:off x="2205306" y="5170321"/>
              <a:ext cx="320040" cy="320040"/>
            </a:xfrm>
            <a:custGeom>
              <a:avLst/>
              <a:gdLst/>
              <a:ahLst/>
              <a:cxnLst/>
              <a:rect l="l" t="t" r="r" b="b"/>
              <a:pathLst>
                <a:path w="320039"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grpSp>
      <p:sp>
        <p:nvSpPr>
          <p:cNvPr id="153" name="object 153"/>
          <p:cNvSpPr txBox="1"/>
          <p:nvPr/>
        </p:nvSpPr>
        <p:spPr>
          <a:xfrm>
            <a:off x="5632198" y="4854261"/>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3</a:t>
            </a:r>
            <a:endParaRPr>
              <a:latin typeface="Arial"/>
              <a:cs typeface="Arial"/>
            </a:endParaRPr>
          </a:p>
        </p:txBody>
      </p:sp>
      <p:sp>
        <p:nvSpPr>
          <p:cNvPr id="154" name="object 154"/>
          <p:cNvSpPr txBox="1"/>
          <p:nvPr/>
        </p:nvSpPr>
        <p:spPr>
          <a:xfrm>
            <a:off x="4828637" y="5198685"/>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2</a:t>
            </a:r>
            <a:endParaRPr>
              <a:latin typeface="Arial"/>
              <a:cs typeface="Arial"/>
            </a:endParaRPr>
          </a:p>
        </p:txBody>
      </p:sp>
      <p:sp>
        <p:nvSpPr>
          <p:cNvPr id="155" name="object 155"/>
          <p:cNvSpPr/>
          <p:nvPr/>
        </p:nvSpPr>
        <p:spPr>
          <a:xfrm>
            <a:off x="4179120" y="4744427"/>
            <a:ext cx="641985" cy="453390"/>
          </a:xfrm>
          <a:custGeom>
            <a:avLst/>
            <a:gdLst/>
            <a:ahLst/>
            <a:cxnLst/>
            <a:rect l="l" t="t" r="r" b="b"/>
            <a:pathLst>
              <a:path w="641985" h="453389">
                <a:moveTo>
                  <a:pt x="562993" y="415971"/>
                </a:moveTo>
                <a:lnTo>
                  <a:pt x="546619" y="439389"/>
                </a:lnTo>
                <a:lnTo>
                  <a:pt x="641436" y="453386"/>
                </a:lnTo>
                <a:lnTo>
                  <a:pt x="628037" y="428680"/>
                </a:lnTo>
                <a:lnTo>
                  <a:pt x="581169" y="428680"/>
                </a:lnTo>
                <a:lnTo>
                  <a:pt x="562993" y="415971"/>
                </a:lnTo>
                <a:close/>
              </a:path>
              <a:path w="641985" h="453389">
                <a:moveTo>
                  <a:pt x="579368" y="392552"/>
                </a:moveTo>
                <a:lnTo>
                  <a:pt x="562993" y="415971"/>
                </a:lnTo>
                <a:lnTo>
                  <a:pt x="581169" y="428680"/>
                </a:lnTo>
                <a:lnTo>
                  <a:pt x="590077" y="427103"/>
                </a:lnTo>
                <a:lnTo>
                  <a:pt x="599121" y="414169"/>
                </a:lnTo>
                <a:lnTo>
                  <a:pt x="597545" y="405262"/>
                </a:lnTo>
                <a:lnTo>
                  <a:pt x="579368" y="392552"/>
                </a:lnTo>
                <a:close/>
              </a:path>
              <a:path w="641985" h="453389">
                <a:moveTo>
                  <a:pt x="595743" y="369135"/>
                </a:moveTo>
                <a:lnTo>
                  <a:pt x="579368" y="392552"/>
                </a:lnTo>
                <a:lnTo>
                  <a:pt x="597545" y="405262"/>
                </a:lnTo>
                <a:lnTo>
                  <a:pt x="599121" y="414169"/>
                </a:lnTo>
                <a:lnTo>
                  <a:pt x="590077" y="427103"/>
                </a:lnTo>
                <a:lnTo>
                  <a:pt x="581169" y="428680"/>
                </a:lnTo>
                <a:lnTo>
                  <a:pt x="628037" y="428680"/>
                </a:lnTo>
                <a:lnTo>
                  <a:pt x="595743" y="369135"/>
                </a:lnTo>
                <a:close/>
              </a:path>
              <a:path w="641985" h="453389">
                <a:moveTo>
                  <a:pt x="17951" y="0"/>
                </a:moveTo>
                <a:lnTo>
                  <a:pt x="9043" y="1577"/>
                </a:lnTo>
                <a:lnTo>
                  <a:pt x="0" y="14509"/>
                </a:lnTo>
                <a:lnTo>
                  <a:pt x="1577" y="23417"/>
                </a:lnTo>
                <a:lnTo>
                  <a:pt x="562993" y="415971"/>
                </a:lnTo>
                <a:lnTo>
                  <a:pt x="579368" y="392552"/>
                </a:lnTo>
                <a:lnTo>
                  <a:pt x="17951" y="0"/>
                </a:lnTo>
                <a:close/>
              </a:path>
            </a:pathLst>
          </a:custGeom>
          <a:solidFill>
            <a:srgbClr val="000000"/>
          </a:solidFill>
        </p:spPr>
        <p:txBody>
          <a:bodyPr wrap="square" lIns="0" tIns="0" rIns="0" bIns="0" rtlCol="0"/>
          <a:lstStyle/>
          <a:p>
            <a:endParaRPr/>
          </a:p>
        </p:txBody>
      </p:sp>
      <p:pic>
        <p:nvPicPr>
          <p:cNvPr id="160" name="图片 159">
            <a:extLst>
              <a:ext uri="{FF2B5EF4-FFF2-40B4-BE49-F238E27FC236}">
                <a16:creationId xmlns:a16="http://schemas.microsoft.com/office/drawing/2014/main" id="{082E524E-BEE2-418D-8AB5-0AC35D732D97}"/>
              </a:ext>
            </a:extLst>
          </p:cNvPr>
          <p:cNvPicPr>
            <a:picLocks noChangeAspect="1"/>
          </p:cNvPicPr>
          <p:nvPr/>
        </p:nvPicPr>
        <p:blipFill rotWithShape="1">
          <a:blip r:embed="rId10"/>
          <a:srcRect r="41793"/>
          <a:stretch/>
        </p:blipFill>
        <p:spPr>
          <a:xfrm>
            <a:off x="6096000" y="1473788"/>
            <a:ext cx="2925119" cy="2310046"/>
          </a:xfrm>
          <a:prstGeom prst="rect">
            <a:avLst/>
          </a:prstGeom>
        </p:spPr>
      </p:pic>
      <p:pic>
        <p:nvPicPr>
          <p:cNvPr id="162" name="图片 161">
            <a:extLst>
              <a:ext uri="{FF2B5EF4-FFF2-40B4-BE49-F238E27FC236}">
                <a16:creationId xmlns:a16="http://schemas.microsoft.com/office/drawing/2014/main" id="{4D252E27-7A20-4419-A4D8-8169EAA26D19}"/>
              </a:ext>
            </a:extLst>
          </p:cNvPr>
          <p:cNvPicPr>
            <a:picLocks noChangeAspect="1"/>
          </p:cNvPicPr>
          <p:nvPr/>
        </p:nvPicPr>
        <p:blipFill rotWithShape="1">
          <a:blip r:embed="rId11"/>
          <a:srcRect r="50559"/>
          <a:stretch/>
        </p:blipFill>
        <p:spPr>
          <a:xfrm>
            <a:off x="5985473" y="4193092"/>
            <a:ext cx="2706202" cy="2523252"/>
          </a:xfrm>
          <a:prstGeom prst="rect">
            <a:avLst/>
          </a:prstGeom>
        </p:spPr>
      </p:pic>
      <p:sp>
        <p:nvSpPr>
          <p:cNvPr id="6" name="Title 5">
            <a:extLst>
              <a:ext uri="{FF2B5EF4-FFF2-40B4-BE49-F238E27FC236}">
                <a16:creationId xmlns:a16="http://schemas.microsoft.com/office/drawing/2014/main" id="{FDD7CED6-C34E-4B6F-E5A2-7C828A05778A}"/>
              </a:ext>
            </a:extLst>
          </p:cNvPr>
          <p:cNvSpPr>
            <a:spLocks noGrp="1"/>
          </p:cNvSpPr>
          <p:nvPr>
            <p:ph type="title"/>
          </p:nvPr>
        </p:nvSpPr>
        <p:spPr/>
        <p:txBody>
          <a:bodyPr/>
          <a:lstStyle/>
          <a:p>
            <a:r>
              <a:rPr lang="en-US" dirty="0"/>
              <a:t>Adjacency Matrix (</a:t>
            </a:r>
            <a:r>
              <a:rPr lang="en-US" dirty="0" err="1"/>
              <a:t>cont</a:t>
            </a:r>
            <a:r>
              <a:rPr lang="en-US" dirty="0"/>
              <a:t>)</a:t>
            </a:r>
          </a:p>
        </p:txBody>
      </p:sp>
      <p:sp>
        <p:nvSpPr>
          <p:cNvPr id="2" name="Slide Number Placeholder 1">
            <a:extLst>
              <a:ext uri="{FF2B5EF4-FFF2-40B4-BE49-F238E27FC236}">
                <a16:creationId xmlns:a16="http://schemas.microsoft.com/office/drawing/2014/main" id="{4775BA5E-FCB0-88E9-ADC2-34CB8D630E23}"/>
              </a:ext>
            </a:extLst>
          </p:cNvPr>
          <p:cNvSpPr>
            <a:spLocks noGrp="1"/>
          </p:cNvSpPr>
          <p:nvPr>
            <p:ph type="sldNum" sz="quarter" idx="11"/>
          </p:nvPr>
        </p:nvSpPr>
        <p:spPr/>
        <p:txBody>
          <a:bodyPr/>
          <a:lstStyle/>
          <a:p>
            <a:fld id="{009375D7-070A-4959-9224-FB5E66F2B1B3}" type="slidenum">
              <a:rPr lang="en-AU" smtClean="0"/>
              <a:pPr/>
              <a:t>41</a:t>
            </a:fld>
            <a:endParaRPr lang="en-AU" dirty="0"/>
          </a:p>
        </p:txBody>
      </p:sp>
      <p:sp>
        <p:nvSpPr>
          <p:cNvPr id="3" name="Footer Placeholder 2">
            <a:extLst>
              <a:ext uri="{FF2B5EF4-FFF2-40B4-BE49-F238E27FC236}">
                <a16:creationId xmlns:a16="http://schemas.microsoft.com/office/drawing/2014/main" id="{A93D63F8-0EB2-7380-2E8D-0123030BF13C}"/>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2162228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304225" y="5600091"/>
            <a:ext cx="7628255" cy="455253"/>
          </a:xfrm>
          <a:prstGeom prst="rect">
            <a:avLst/>
          </a:prstGeom>
        </p:spPr>
        <p:txBody>
          <a:bodyPr vert="horz" wrap="square" lIns="0" tIns="146050" rIns="0" bIns="0" rtlCol="0">
            <a:spAutoFit/>
          </a:bodyPr>
          <a:lstStyle/>
          <a:p>
            <a:pPr marL="38100">
              <a:spcBef>
                <a:spcPts val="1150"/>
              </a:spcBef>
            </a:pPr>
            <a:r>
              <a:rPr sz="2000" b="1" spc="-5" dirty="0">
                <a:solidFill>
                  <a:srgbClr val="008000"/>
                </a:solidFill>
                <a:cs typeface="Calibri"/>
              </a:rPr>
              <a:t>Consequence:</a:t>
            </a:r>
            <a:r>
              <a:rPr sz="2000" b="1" spc="20" dirty="0">
                <a:solidFill>
                  <a:srgbClr val="008000"/>
                </a:solidFill>
                <a:cs typeface="Calibri"/>
              </a:rPr>
              <a:t> </a:t>
            </a:r>
            <a:r>
              <a:rPr sz="2000" b="1" spc="-5" dirty="0">
                <a:cs typeface="Calibri"/>
              </a:rPr>
              <a:t>Adjacency</a:t>
            </a:r>
            <a:r>
              <a:rPr sz="2000" b="1" dirty="0">
                <a:cs typeface="Calibri"/>
              </a:rPr>
              <a:t> </a:t>
            </a:r>
            <a:r>
              <a:rPr sz="2000" b="1" spc="-5" dirty="0">
                <a:cs typeface="Calibri"/>
              </a:rPr>
              <a:t>matrix</a:t>
            </a:r>
            <a:r>
              <a:rPr sz="2000" b="1" spc="5" dirty="0">
                <a:cs typeface="Calibri"/>
              </a:rPr>
              <a:t> </a:t>
            </a:r>
            <a:r>
              <a:rPr sz="2000" b="1" spc="-5" dirty="0">
                <a:cs typeface="Calibri"/>
              </a:rPr>
              <a:t>is</a:t>
            </a:r>
            <a:r>
              <a:rPr sz="2000" b="1" dirty="0">
                <a:cs typeface="Calibri"/>
              </a:rPr>
              <a:t> </a:t>
            </a:r>
            <a:r>
              <a:rPr sz="2000" b="1" spc="-5" dirty="0">
                <a:cs typeface="Calibri"/>
              </a:rPr>
              <a:t>filled</a:t>
            </a:r>
            <a:r>
              <a:rPr sz="2000" b="1" dirty="0">
                <a:cs typeface="Calibri"/>
              </a:rPr>
              <a:t> </a:t>
            </a:r>
            <a:r>
              <a:rPr sz="2000" b="1" spc="-5" dirty="0">
                <a:cs typeface="Calibri"/>
              </a:rPr>
              <a:t>with</a:t>
            </a:r>
            <a:r>
              <a:rPr sz="2000" b="1" dirty="0">
                <a:cs typeface="Calibri"/>
              </a:rPr>
              <a:t> </a:t>
            </a:r>
            <a:r>
              <a:rPr sz="2000" b="1" spc="-15" dirty="0">
                <a:cs typeface="Calibri"/>
              </a:rPr>
              <a:t>zeros</a:t>
            </a:r>
            <a:r>
              <a:rPr sz="2000" spc="-15" dirty="0">
                <a:cs typeface="Calibri"/>
              </a:rPr>
              <a:t>!</a:t>
            </a:r>
            <a:endParaRPr sz="2000" dirty="0">
              <a:cs typeface="Calibri"/>
            </a:endParaRPr>
          </a:p>
        </p:txBody>
      </p:sp>
      <p:pic>
        <p:nvPicPr>
          <p:cNvPr id="6" name="object 6"/>
          <p:cNvPicPr/>
          <p:nvPr/>
        </p:nvPicPr>
        <p:blipFill>
          <a:blip r:embed="rId2" cstate="print"/>
          <a:stretch>
            <a:fillRect/>
          </a:stretch>
        </p:blipFill>
        <p:spPr>
          <a:xfrm>
            <a:off x="1579753" y="2457015"/>
            <a:ext cx="8352727" cy="2961191"/>
          </a:xfrm>
          <a:prstGeom prst="rect">
            <a:avLst/>
          </a:prstGeom>
        </p:spPr>
      </p:pic>
      <p:sp>
        <p:nvSpPr>
          <p:cNvPr id="8" name="文本框 7">
            <a:extLst>
              <a:ext uri="{FF2B5EF4-FFF2-40B4-BE49-F238E27FC236}">
                <a16:creationId xmlns:a16="http://schemas.microsoft.com/office/drawing/2014/main" id="{5B1FF84D-3C16-41CE-B2C8-F62556D0EE9F}"/>
              </a:ext>
            </a:extLst>
          </p:cNvPr>
          <p:cNvSpPr txBox="1"/>
          <p:nvPr/>
        </p:nvSpPr>
        <p:spPr>
          <a:xfrm>
            <a:off x="7168961" y="2457015"/>
            <a:ext cx="447040" cy="338554"/>
          </a:xfrm>
          <a:prstGeom prst="rect">
            <a:avLst/>
          </a:prstGeom>
          <a:solidFill>
            <a:schemeClr val="bg1"/>
          </a:solidFill>
        </p:spPr>
        <p:txBody>
          <a:bodyPr wrap="square">
            <a:spAutoFit/>
          </a:bodyPr>
          <a:lstStyle/>
          <a:p>
            <a:r>
              <a:rPr lang="en-US" altLang="zh-CN" sz="1600" b="1" spc="-5" dirty="0">
                <a:latin typeface="Calibri"/>
                <a:cs typeface="Calibri"/>
              </a:rPr>
              <a:t>V</a:t>
            </a:r>
            <a:endParaRPr lang="zh-CN" altLang="en-US" dirty="0"/>
          </a:p>
        </p:txBody>
      </p:sp>
      <p:sp>
        <p:nvSpPr>
          <p:cNvPr id="9" name="文本框 8">
            <a:extLst>
              <a:ext uri="{FF2B5EF4-FFF2-40B4-BE49-F238E27FC236}">
                <a16:creationId xmlns:a16="http://schemas.microsoft.com/office/drawing/2014/main" id="{80EB5B1C-501F-4770-A214-F25729F35BB7}"/>
              </a:ext>
            </a:extLst>
          </p:cNvPr>
          <p:cNvSpPr txBox="1"/>
          <p:nvPr/>
        </p:nvSpPr>
        <p:spPr>
          <a:xfrm>
            <a:off x="8002081" y="2457015"/>
            <a:ext cx="447040" cy="338554"/>
          </a:xfrm>
          <a:prstGeom prst="rect">
            <a:avLst/>
          </a:prstGeom>
          <a:solidFill>
            <a:schemeClr val="bg1"/>
          </a:solidFill>
        </p:spPr>
        <p:txBody>
          <a:bodyPr wrap="square">
            <a:spAutoFit/>
          </a:bodyPr>
          <a:lstStyle/>
          <a:p>
            <a:r>
              <a:rPr lang="en-US" altLang="zh-CN" sz="1600" b="1" spc="-5" dirty="0">
                <a:latin typeface="Calibri"/>
                <a:cs typeface="Calibri"/>
              </a:rPr>
              <a:t>E</a:t>
            </a:r>
            <a:endParaRPr lang="zh-CN" altLang="en-US" dirty="0"/>
          </a:p>
        </p:txBody>
      </p:sp>
      <p:sp>
        <p:nvSpPr>
          <p:cNvPr id="10" name="文本框 9">
            <a:extLst>
              <a:ext uri="{FF2B5EF4-FFF2-40B4-BE49-F238E27FC236}">
                <a16:creationId xmlns:a16="http://schemas.microsoft.com/office/drawing/2014/main" id="{A743789F-F502-48E6-972B-62AA96C48D91}"/>
              </a:ext>
            </a:extLst>
          </p:cNvPr>
          <p:cNvSpPr txBox="1"/>
          <p:nvPr/>
        </p:nvSpPr>
        <p:spPr>
          <a:xfrm>
            <a:off x="8835201" y="2457015"/>
            <a:ext cx="447040" cy="338554"/>
          </a:xfrm>
          <a:prstGeom prst="rect">
            <a:avLst/>
          </a:prstGeom>
          <a:solidFill>
            <a:schemeClr val="bg1"/>
          </a:solidFill>
        </p:spPr>
        <p:txBody>
          <a:bodyPr wrap="square">
            <a:spAutoFit/>
          </a:bodyPr>
          <a:lstStyle/>
          <a:p>
            <a:r>
              <a:rPr lang="en-US" altLang="zh-CN" sz="1600" b="1" spc="-5" dirty="0">
                <a:latin typeface="Calibri"/>
                <a:cs typeface="Calibri"/>
              </a:rPr>
              <a:t>k</a:t>
            </a:r>
            <a:endParaRPr lang="zh-CN" altLang="en-US" dirty="0"/>
          </a:p>
        </p:txBody>
      </p:sp>
      <p:sp>
        <p:nvSpPr>
          <p:cNvPr id="11" name="文本框 10">
            <a:extLst>
              <a:ext uri="{FF2B5EF4-FFF2-40B4-BE49-F238E27FC236}">
                <a16:creationId xmlns:a16="http://schemas.microsoft.com/office/drawing/2014/main" id="{7075DA42-6928-4DB6-8F53-B4FC930D5B99}"/>
              </a:ext>
            </a:extLst>
          </p:cNvPr>
          <p:cNvSpPr txBox="1"/>
          <p:nvPr/>
        </p:nvSpPr>
        <p:spPr>
          <a:xfrm>
            <a:off x="8825041" y="2208423"/>
            <a:ext cx="447040" cy="338554"/>
          </a:xfrm>
          <a:prstGeom prst="rect">
            <a:avLst/>
          </a:prstGeom>
          <a:solidFill>
            <a:schemeClr val="bg1"/>
          </a:solidFill>
        </p:spPr>
        <p:txBody>
          <a:bodyPr wrap="square">
            <a:spAutoFit/>
          </a:bodyPr>
          <a:lstStyle/>
          <a:p>
            <a:r>
              <a:rPr lang="en-US" altLang="zh-CN" sz="1600" b="1" spc="-5" dirty="0">
                <a:latin typeface="Calibri"/>
                <a:cs typeface="Calibri"/>
              </a:rPr>
              <a:t>_</a:t>
            </a:r>
            <a:endParaRPr lang="zh-CN" altLang="en-US" dirty="0"/>
          </a:p>
        </p:txBody>
      </p:sp>
      <p:sp>
        <p:nvSpPr>
          <p:cNvPr id="14" name="TextBox 13">
            <a:extLst>
              <a:ext uri="{FF2B5EF4-FFF2-40B4-BE49-F238E27FC236}">
                <a16:creationId xmlns:a16="http://schemas.microsoft.com/office/drawing/2014/main" id="{13D2F7F9-0E36-E768-DCC1-39C228FEE9C2}"/>
              </a:ext>
            </a:extLst>
          </p:cNvPr>
          <p:cNvSpPr txBox="1"/>
          <p:nvPr/>
        </p:nvSpPr>
        <p:spPr>
          <a:xfrm>
            <a:off x="838200" y="1626428"/>
            <a:ext cx="6096000" cy="400110"/>
          </a:xfrm>
          <a:prstGeom prst="rect">
            <a:avLst/>
          </a:prstGeom>
          <a:noFill/>
        </p:spPr>
        <p:txBody>
          <a:bodyPr wrap="square">
            <a:spAutoFit/>
          </a:bodyPr>
          <a:lstStyle/>
          <a:p>
            <a:r>
              <a:rPr lang="en-AU" sz="2000" dirty="0">
                <a:solidFill>
                  <a:srgbClr val="0000FF"/>
                </a:solidFill>
              </a:rPr>
              <a:t>E &lt;&lt; E</a:t>
            </a:r>
            <a:r>
              <a:rPr lang="en-AU" sz="2000" baseline="-18518" dirty="0">
                <a:solidFill>
                  <a:srgbClr val="0000FF"/>
                </a:solidFill>
              </a:rPr>
              <a:t>max  </a:t>
            </a:r>
            <a:r>
              <a:rPr lang="en-AU" sz="2000" dirty="0">
                <a:solidFill>
                  <a:srgbClr val="0000FF"/>
                </a:solidFill>
              </a:rPr>
              <a:t>(or</a:t>
            </a:r>
            <a:r>
              <a:rPr lang="en-AU" sz="2000" spc="-15" dirty="0">
                <a:solidFill>
                  <a:srgbClr val="0000FF"/>
                </a:solidFill>
              </a:rPr>
              <a:t>  </a:t>
            </a:r>
            <a:r>
              <a:rPr lang="en-AU" sz="2000" spc="-15" dirty="0" err="1">
                <a:solidFill>
                  <a:srgbClr val="0000FF"/>
                </a:solidFill>
              </a:rPr>
              <a:t>average_degree</a:t>
            </a:r>
            <a:r>
              <a:rPr lang="en-AU" sz="2000" spc="-10" dirty="0">
                <a:solidFill>
                  <a:srgbClr val="0000FF"/>
                </a:solidFill>
              </a:rPr>
              <a:t> </a:t>
            </a:r>
            <a:r>
              <a:rPr lang="en-AU" sz="2000" dirty="0">
                <a:solidFill>
                  <a:srgbClr val="0000FF"/>
                </a:solidFill>
              </a:rPr>
              <a:t>&lt;&lt;</a:t>
            </a:r>
            <a:r>
              <a:rPr lang="en-AU" sz="2000" spc="-5" dirty="0">
                <a:solidFill>
                  <a:srgbClr val="0000FF"/>
                </a:solidFill>
              </a:rPr>
              <a:t> |V|-1)</a:t>
            </a:r>
            <a:endParaRPr lang="en-US" sz="2000" dirty="0"/>
          </a:p>
        </p:txBody>
      </p:sp>
      <p:sp>
        <p:nvSpPr>
          <p:cNvPr id="17" name="Title 5">
            <a:extLst>
              <a:ext uri="{FF2B5EF4-FFF2-40B4-BE49-F238E27FC236}">
                <a16:creationId xmlns:a16="http://schemas.microsoft.com/office/drawing/2014/main" id="{B30720C5-CEBF-D946-AF77-1CB2680B71B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Most real-world networks are </a:t>
            </a:r>
            <a:r>
              <a:rPr lang="en-US" dirty="0">
                <a:solidFill>
                  <a:schemeClr val="accent6"/>
                </a:solidFill>
              </a:rPr>
              <a:t>sparse</a:t>
            </a:r>
          </a:p>
        </p:txBody>
      </p:sp>
      <p:sp>
        <p:nvSpPr>
          <p:cNvPr id="2" name="Slide Number Placeholder 1">
            <a:extLst>
              <a:ext uri="{FF2B5EF4-FFF2-40B4-BE49-F238E27FC236}">
                <a16:creationId xmlns:a16="http://schemas.microsoft.com/office/drawing/2014/main" id="{10C3A9A6-4577-19CF-EBED-C8F467B37C32}"/>
              </a:ext>
            </a:extLst>
          </p:cNvPr>
          <p:cNvSpPr>
            <a:spLocks noGrp="1"/>
          </p:cNvSpPr>
          <p:nvPr>
            <p:ph type="sldNum" sz="quarter" idx="11"/>
          </p:nvPr>
        </p:nvSpPr>
        <p:spPr/>
        <p:txBody>
          <a:bodyPr/>
          <a:lstStyle/>
          <a:p>
            <a:fld id="{009375D7-070A-4959-9224-FB5E66F2B1B3}" type="slidenum">
              <a:rPr lang="en-AU" smtClean="0"/>
              <a:pPr/>
              <a:t>42</a:t>
            </a:fld>
            <a:endParaRPr lang="en-AU" dirty="0"/>
          </a:p>
        </p:txBody>
      </p:sp>
      <p:sp>
        <p:nvSpPr>
          <p:cNvPr id="3" name="Footer Placeholder 2">
            <a:extLst>
              <a:ext uri="{FF2B5EF4-FFF2-40B4-BE49-F238E27FC236}">
                <a16:creationId xmlns:a16="http://schemas.microsoft.com/office/drawing/2014/main" id="{7C0171B5-A8A0-C9EE-81BD-36A82FC12A9E}"/>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3569410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014405" y="1370240"/>
            <a:ext cx="4967295" cy="4986110"/>
          </a:xfrm>
          <a:prstGeom prst="rect">
            <a:avLst/>
          </a:prstGeom>
        </p:spPr>
      </p:pic>
      <p:sp>
        <p:nvSpPr>
          <p:cNvPr id="8" name="Title 7">
            <a:extLst>
              <a:ext uri="{FF2B5EF4-FFF2-40B4-BE49-F238E27FC236}">
                <a16:creationId xmlns:a16="http://schemas.microsoft.com/office/drawing/2014/main" id="{332C322A-32A2-EC6B-043D-681973385866}"/>
              </a:ext>
            </a:extLst>
          </p:cNvPr>
          <p:cNvSpPr>
            <a:spLocks noGrp="1"/>
          </p:cNvSpPr>
          <p:nvPr>
            <p:ph type="title"/>
          </p:nvPr>
        </p:nvSpPr>
        <p:spPr/>
        <p:txBody>
          <a:bodyPr/>
          <a:lstStyle/>
          <a:p>
            <a:r>
              <a:rPr lang="en-US" dirty="0"/>
              <a:t>Real Adjacency Matrices are sparse</a:t>
            </a:r>
          </a:p>
        </p:txBody>
      </p:sp>
      <p:sp>
        <p:nvSpPr>
          <p:cNvPr id="13" name="TextBox 12">
            <a:extLst>
              <a:ext uri="{FF2B5EF4-FFF2-40B4-BE49-F238E27FC236}">
                <a16:creationId xmlns:a16="http://schemas.microsoft.com/office/drawing/2014/main" id="{C0AC4E65-7D28-7FE5-1DE3-15270F701310}"/>
              </a:ext>
            </a:extLst>
          </p:cNvPr>
          <p:cNvSpPr txBox="1"/>
          <p:nvPr/>
        </p:nvSpPr>
        <p:spPr>
          <a:xfrm>
            <a:off x="6522720" y="3244334"/>
            <a:ext cx="6096000" cy="400110"/>
          </a:xfrm>
          <a:prstGeom prst="rect">
            <a:avLst/>
          </a:prstGeom>
          <a:noFill/>
        </p:spPr>
        <p:txBody>
          <a:bodyPr wrap="square">
            <a:spAutoFit/>
          </a:bodyPr>
          <a:lstStyle/>
          <a:p>
            <a:pPr marL="12700">
              <a:spcBef>
                <a:spcPts val="855"/>
              </a:spcBef>
              <a:buClr>
                <a:srgbClr val="F0AD00"/>
              </a:buClr>
              <a:buSzPct val="81250"/>
              <a:tabLst>
                <a:tab pos="332105" algn="l"/>
                <a:tab pos="332740" algn="l"/>
              </a:tabLst>
            </a:pPr>
            <a:r>
              <a:rPr lang="en-US" sz="2000" dirty="0">
                <a:solidFill>
                  <a:schemeClr val="accent2">
                    <a:lumMod val="50000"/>
                  </a:schemeClr>
                </a:solidFill>
                <a:cs typeface="Calibri"/>
              </a:rPr>
              <a:t>Scanning neighbors is inefficient</a:t>
            </a:r>
          </a:p>
        </p:txBody>
      </p:sp>
      <p:sp>
        <p:nvSpPr>
          <p:cNvPr id="2" name="Slide Number Placeholder 1">
            <a:extLst>
              <a:ext uri="{FF2B5EF4-FFF2-40B4-BE49-F238E27FC236}">
                <a16:creationId xmlns:a16="http://schemas.microsoft.com/office/drawing/2014/main" id="{C8C9297C-C952-C77E-6FEA-11394CE95B3D}"/>
              </a:ext>
            </a:extLst>
          </p:cNvPr>
          <p:cNvSpPr>
            <a:spLocks noGrp="1"/>
          </p:cNvSpPr>
          <p:nvPr>
            <p:ph type="sldNum" sz="quarter" idx="11"/>
          </p:nvPr>
        </p:nvSpPr>
        <p:spPr/>
        <p:txBody>
          <a:bodyPr/>
          <a:lstStyle/>
          <a:p>
            <a:fld id="{009375D7-070A-4959-9224-FB5E66F2B1B3}" type="slidenum">
              <a:rPr lang="en-AU" smtClean="0"/>
              <a:pPr/>
              <a:t>43</a:t>
            </a:fld>
            <a:endParaRPr lang="en-AU" dirty="0"/>
          </a:p>
        </p:txBody>
      </p:sp>
      <p:sp>
        <p:nvSpPr>
          <p:cNvPr id="4" name="Footer Placeholder 3">
            <a:extLst>
              <a:ext uri="{FF2B5EF4-FFF2-40B4-BE49-F238E27FC236}">
                <a16:creationId xmlns:a16="http://schemas.microsoft.com/office/drawing/2014/main" id="{7B51C311-FEB8-C086-A1F2-5A50D316301D}"/>
              </a:ext>
            </a:extLst>
          </p:cNvPr>
          <p:cNvSpPr>
            <a:spLocks noGrp="1"/>
          </p:cNvSpPr>
          <p:nvPr>
            <p:ph type="ftr" sz="quarter" idx="10"/>
          </p:nvPr>
        </p:nvSpPr>
        <p:spPr/>
        <p:txBody>
          <a:bodyPr/>
          <a:lstStyle/>
          <a:p>
            <a:r>
              <a:rPr lang="en-AU"/>
              <a:t>22T2</a:t>
            </a:r>
            <a:endParaRPr lang="en-AU" dirty="0"/>
          </a:p>
        </p:txBody>
      </p:sp>
      <p:sp>
        <p:nvSpPr>
          <p:cNvPr id="9" name="TextBox 8">
            <a:extLst>
              <a:ext uri="{FF2B5EF4-FFF2-40B4-BE49-F238E27FC236}">
                <a16:creationId xmlns:a16="http://schemas.microsoft.com/office/drawing/2014/main" id="{E04F997A-E8A7-5495-89BE-F99CB8D9E6AC}"/>
              </a:ext>
            </a:extLst>
          </p:cNvPr>
          <p:cNvSpPr txBox="1"/>
          <p:nvPr/>
        </p:nvSpPr>
        <p:spPr>
          <a:xfrm>
            <a:off x="6522720" y="4446399"/>
            <a:ext cx="6308724" cy="400110"/>
          </a:xfrm>
          <a:prstGeom prst="rect">
            <a:avLst/>
          </a:prstGeom>
          <a:noFill/>
        </p:spPr>
        <p:txBody>
          <a:bodyPr wrap="square">
            <a:spAutoFit/>
          </a:bodyPr>
          <a:lstStyle/>
          <a:p>
            <a:pPr marL="12700" algn="just">
              <a:spcBef>
                <a:spcPts val="530"/>
              </a:spcBef>
              <a:buClr>
                <a:srgbClr val="F0AD00"/>
              </a:buClr>
              <a:buSzPct val="81250"/>
              <a:tabLst>
                <a:tab pos="332740" algn="l"/>
              </a:tabLst>
            </a:pPr>
            <a:r>
              <a:rPr lang="en-US" sz="2000" b="1" spc="-20" dirty="0">
                <a:solidFill>
                  <a:schemeClr val="accent3"/>
                </a:solidFill>
                <a:cs typeface="Calibri"/>
              </a:rPr>
              <a:t>Implement adjacency matrix in Python~</a:t>
            </a:r>
          </a:p>
        </p:txBody>
      </p:sp>
    </p:spTree>
    <p:extLst>
      <p:ext uri="{BB962C8B-B14F-4D97-AF65-F5344CB8AC3E}">
        <p14:creationId xmlns:p14="http://schemas.microsoft.com/office/powerpoint/2010/main" val="210913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93609" y="1454944"/>
            <a:ext cx="5264785" cy="5137150"/>
          </a:xfrm>
          <a:prstGeom prst="rect">
            <a:avLst/>
          </a:prstGeom>
        </p:spPr>
        <p:txBody>
          <a:bodyPr vert="horz" wrap="square" lIns="0" tIns="108585" rIns="0" bIns="0" rtlCol="0">
            <a:spAutoFit/>
          </a:bodyPr>
          <a:lstStyle/>
          <a:p>
            <a:pPr marL="332740" indent="-320040">
              <a:spcBef>
                <a:spcPts val="855"/>
              </a:spcBef>
              <a:buClr>
                <a:srgbClr val="F0AD00"/>
              </a:buClr>
              <a:buSzPct val="81250"/>
              <a:buFont typeface="Wingdings 2"/>
              <a:buChar char=""/>
              <a:tabLst>
                <a:tab pos="332105" algn="l"/>
                <a:tab pos="332740" algn="l"/>
              </a:tabLst>
            </a:pPr>
            <a:r>
              <a:rPr sz="3200" b="1" spc="-5" dirty="0">
                <a:solidFill>
                  <a:srgbClr val="0000FF"/>
                </a:solidFill>
                <a:latin typeface="Calibri"/>
                <a:cs typeface="Calibri"/>
              </a:rPr>
              <a:t>Adjacency</a:t>
            </a:r>
            <a:r>
              <a:rPr sz="3200" b="1" spc="-20" dirty="0">
                <a:solidFill>
                  <a:srgbClr val="0000FF"/>
                </a:solidFill>
                <a:latin typeface="Calibri"/>
                <a:cs typeface="Calibri"/>
              </a:rPr>
              <a:t> </a:t>
            </a:r>
            <a:r>
              <a:rPr sz="3200" b="1" spc="-10" dirty="0">
                <a:solidFill>
                  <a:srgbClr val="0000FF"/>
                </a:solidFill>
                <a:latin typeface="Calibri"/>
                <a:cs typeface="Calibri"/>
              </a:rPr>
              <a:t>list:</a:t>
            </a:r>
            <a:endParaRPr sz="3200" dirty="0">
              <a:latin typeface="Calibri"/>
              <a:cs typeface="Calibri"/>
            </a:endParaRPr>
          </a:p>
          <a:p>
            <a:pPr marL="625475" lvl="1" indent="-274955">
              <a:spcBef>
                <a:spcPts val="665"/>
              </a:spcBef>
              <a:buClr>
                <a:srgbClr val="60B5CC"/>
              </a:buClr>
              <a:buFont typeface="Wingdings"/>
              <a:buChar char=""/>
              <a:tabLst>
                <a:tab pos="625475" algn="l"/>
              </a:tabLst>
            </a:pPr>
            <a:r>
              <a:rPr lang="en-AU" sz="2800" spc="-15" dirty="0">
                <a:latin typeface="Calibri"/>
                <a:cs typeface="Calibri"/>
              </a:rPr>
              <a:t>Easier</a:t>
            </a:r>
            <a:r>
              <a:rPr lang="en-AU" sz="2800" spc="-10" dirty="0">
                <a:latin typeface="Calibri"/>
                <a:cs typeface="Calibri"/>
              </a:rPr>
              <a:t> </a:t>
            </a:r>
            <a:r>
              <a:rPr lang="en-AU" sz="2800" spc="-15" dirty="0">
                <a:latin typeface="Calibri"/>
                <a:cs typeface="Calibri"/>
              </a:rPr>
              <a:t>to</a:t>
            </a:r>
            <a:r>
              <a:rPr lang="en-AU" sz="2800" spc="-10" dirty="0">
                <a:latin typeface="Calibri"/>
                <a:cs typeface="Calibri"/>
              </a:rPr>
              <a:t> work</a:t>
            </a:r>
            <a:r>
              <a:rPr lang="en-AU" sz="2800" dirty="0">
                <a:latin typeface="Calibri"/>
                <a:cs typeface="Calibri"/>
              </a:rPr>
              <a:t> </a:t>
            </a:r>
            <a:r>
              <a:rPr lang="en-AU" sz="2800" spc="-5" dirty="0">
                <a:latin typeface="Calibri"/>
                <a:cs typeface="Calibri"/>
              </a:rPr>
              <a:t>with if </a:t>
            </a:r>
            <a:r>
              <a:rPr lang="en-AU" sz="2800" spc="-10" dirty="0">
                <a:latin typeface="Calibri"/>
                <a:cs typeface="Calibri"/>
              </a:rPr>
              <a:t>network</a:t>
            </a:r>
            <a:r>
              <a:rPr lang="en-AU" sz="2800" spc="-5" dirty="0">
                <a:latin typeface="Calibri"/>
                <a:cs typeface="Calibri"/>
              </a:rPr>
              <a:t> is</a:t>
            </a:r>
            <a:endParaRPr lang="en-AU" sz="2800" dirty="0">
              <a:latin typeface="Calibri"/>
              <a:cs typeface="Calibri"/>
            </a:endParaRPr>
          </a:p>
          <a:p>
            <a:pPr marL="890269" lvl="2" indent="-229235">
              <a:spcBef>
                <a:spcPts val="640"/>
              </a:spcBef>
              <a:buClr>
                <a:srgbClr val="E66C7D"/>
              </a:buClr>
              <a:buFont typeface="Wingdings"/>
              <a:buChar char=""/>
              <a:tabLst>
                <a:tab pos="890269" algn="l"/>
              </a:tabLst>
            </a:pPr>
            <a:r>
              <a:rPr lang="en-AU" sz="2400" spc="-15" dirty="0">
                <a:latin typeface="Calibri"/>
                <a:cs typeface="Calibri"/>
              </a:rPr>
              <a:t>Large</a:t>
            </a:r>
            <a:endParaRPr lang="en-AU" sz="2400" dirty="0">
              <a:latin typeface="Calibri"/>
              <a:cs typeface="Calibri"/>
            </a:endParaRPr>
          </a:p>
          <a:p>
            <a:pPr marL="890269" lvl="2" indent="-229235">
              <a:spcBef>
                <a:spcPts val="625"/>
              </a:spcBef>
              <a:buClr>
                <a:srgbClr val="E66C7D"/>
              </a:buClr>
              <a:buFont typeface="Wingdings"/>
              <a:buChar char=""/>
              <a:tabLst>
                <a:tab pos="890269" algn="l"/>
              </a:tabLst>
            </a:pPr>
            <a:r>
              <a:rPr lang="en-AU" sz="2400" spc="-10" dirty="0">
                <a:latin typeface="Calibri"/>
                <a:cs typeface="Calibri"/>
              </a:rPr>
              <a:t>Sparse</a:t>
            </a:r>
            <a:endParaRPr lang="en-AU" sz="2400" dirty="0">
              <a:latin typeface="Calibri"/>
              <a:cs typeface="Calibri"/>
            </a:endParaRPr>
          </a:p>
          <a:p>
            <a:pPr marL="625475" marR="186055" lvl="1" indent="-274320">
              <a:lnSpc>
                <a:spcPts val="3310"/>
              </a:lnSpc>
              <a:spcBef>
                <a:spcPts val="760"/>
              </a:spcBef>
              <a:buClr>
                <a:srgbClr val="60B5CC"/>
              </a:buClr>
              <a:buFont typeface="Wingdings"/>
              <a:buChar char=""/>
              <a:tabLst>
                <a:tab pos="625475" algn="l"/>
              </a:tabLst>
            </a:pPr>
            <a:r>
              <a:rPr sz="2800" spc="-10" dirty="0">
                <a:latin typeface="Calibri"/>
                <a:cs typeface="Calibri"/>
              </a:rPr>
              <a:t>Allows</a:t>
            </a:r>
            <a:r>
              <a:rPr sz="2800" dirty="0">
                <a:latin typeface="Calibri"/>
                <a:cs typeface="Calibri"/>
              </a:rPr>
              <a:t> us</a:t>
            </a:r>
            <a:r>
              <a:rPr sz="2800" spc="-5" dirty="0">
                <a:latin typeface="Calibri"/>
                <a:cs typeface="Calibri"/>
              </a:rPr>
              <a:t> </a:t>
            </a:r>
            <a:r>
              <a:rPr sz="2800" spc="-15" dirty="0">
                <a:latin typeface="Calibri"/>
                <a:cs typeface="Calibri"/>
              </a:rPr>
              <a:t>to</a:t>
            </a:r>
            <a:r>
              <a:rPr sz="2800" spc="-10" dirty="0">
                <a:latin typeface="Calibri"/>
                <a:cs typeface="Calibri"/>
              </a:rPr>
              <a:t> </a:t>
            </a:r>
            <a:r>
              <a:rPr sz="2800" spc="-5" dirty="0">
                <a:latin typeface="Calibri"/>
                <a:cs typeface="Calibri"/>
              </a:rPr>
              <a:t>quickly</a:t>
            </a:r>
            <a:r>
              <a:rPr sz="2800" spc="-15" dirty="0">
                <a:latin typeface="Calibri"/>
                <a:cs typeface="Calibri"/>
              </a:rPr>
              <a:t> </a:t>
            </a:r>
            <a:r>
              <a:rPr sz="2800" spc="-20" dirty="0">
                <a:latin typeface="Calibri"/>
                <a:cs typeface="Calibri"/>
              </a:rPr>
              <a:t>retrieve</a:t>
            </a:r>
            <a:r>
              <a:rPr sz="2800" spc="-15" dirty="0">
                <a:latin typeface="Calibri"/>
                <a:cs typeface="Calibri"/>
              </a:rPr>
              <a:t> </a:t>
            </a:r>
            <a:r>
              <a:rPr sz="2800" spc="-5" dirty="0">
                <a:latin typeface="Calibri"/>
                <a:cs typeface="Calibri"/>
              </a:rPr>
              <a:t>all </a:t>
            </a:r>
            <a:r>
              <a:rPr sz="2800" spc="-620" dirty="0">
                <a:latin typeface="Calibri"/>
                <a:cs typeface="Calibri"/>
              </a:rPr>
              <a:t> </a:t>
            </a:r>
            <a:r>
              <a:rPr sz="2800" spc="-10" dirty="0">
                <a:latin typeface="Calibri"/>
                <a:cs typeface="Calibri"/>
              </a:rPr>
              <a:t>neighbors</a:t>
            </a:r>
            <a:r>
              <a:rPr sz="2800" dirty="0">
                <a:latin typeface="Calibri"/>
                <a:cs typeface="Calibri"/>
              </a:rPr>
              <a:t> </a:t>
            </a:r>
            <a:r>
              <a:rPr sz="2800" spc="-5" dirty="0">
                <a:latin typeface="Calibri"/>
                <a:cs typeface="Calibri"/>
              </a:rPr>
              <a:t>of </a:t>
            </a:r>
            <a:r>
              <a:rPr sz="2800" dirty="0">
                <a:latin typeface="Calibri"/>
                <a:cs typeface="Calibri"/>
              </a:rPr>
              <a:t>a</a:t>
            </a:r>
            <a:r>
              <a:rPr sz="2800" spc="-5" dirty="0">
                <a:latin typeface="Calibri"/>
                <a:cs typeface="Calibri"/>
              </a:rPr>
              <a:t> </a:t>
            </a:r>
            <a:r>
              <a:rPr sz="2800" spc="-15" dirty="0">
                <a:latin typeface="Calibri"/>
                <a:cs typeface="Calibri"/>
              </a:rPr>
              <a:t>given</a:t>
            </a:r>
            <a:r>
              <a:rPr sz="2800" dirty="0">
                <a:latin typeface="Calibri"/>
                <a:cs typeface="Calibri"/>
              </a:rPr>
              <a:t> </a:t>
            </a:r>
            <a:r>
              <a:rPr lang="en-US" sz="2800" spc="-5" dirty="0">
                <a:latin typeface="Calibri"/>
                <a:cs typeface="Calibri"/>
              </a:rPr>
              <a:t>vertex</a:t>
            </a:r>
            <a:endParaRPr sz="2800" dirty="0">
              <a:latin typeface="Calibri"/>
              <a:cs typeface="Calibri"/>
            </a:endParaRPr>
          </a:p>
          <a:p>
            <a:pPr marL="890269" lvl="2" indent="-229235">
              <a:spcBef>
                <a:spcPts val="540"/>
              </a:spcBef>
              <a:buClr>
                <a:srgbClr val="E66C7D"/>
              </a:buClr>
              <a:buFont typeface="Wingdings"/>
              <a:buChar char=""/>
              <a:tabLst>
                <a:tab pos="890269" algn="l"/>
              </a:tabLst>
            </a:pPr>
            <a:r>
              <a:rPr sz="2400" spc="-5" dirty="0">
                <a:latin typeface="Calibri"/>
                <a:cs typeface="Calibri"/>
              </a:rPr>
              <a:t>1:</a:t>
            </a:r>
            <a:endParaRPr sz="2400" dirty="0">
              <a:latin typeface="Calibri"/>
              <a:cs typeface="Calibri"/>
            </a:endParaRPr>
          </a:p>
          <a:p>
            <a:pPr marL="890269" lvl="2" indent="-229235">
              <a:spcBef>
                <a:spcPts val="600"/>
              </a:spcBef>
              <a:buClr>
                <a:srgbClr val="E66C7D"/>
              </a:buClr>
              <a:buFont typeface="Wingdings"/>
              <a:buChar char=""/>
              <a:tabLst>
                <a:tab pos="890269" algn="l"/>
              </a:tabLst>
            </a:pPr>
            <a:r>
              <a:rPr sz="2400" spc="-5" dirty="0">
                <a:latin typeface="Calibri"/>
                <a:cs typeface="Calibri"/>
              </a:rPr>
              <a:t>2:</a:t>
            </a:r>
            <a:r>
              <a:rPr sz="2400" spc="-55" dirty="0">
                <a:latin typeface="Calibri"/>
                <a:cs typeface="Calibri"/>
              </a:rPr>
              <a:t> </a:t>
            </a:r>
            <a:r>
              <a:rPr sz="2400" spc="-5" dirty="0">
                <a:latin typeface="Calibri"/>
                <a:cs typeface="Calibri"/>
              </a:rPr>
              <a:t>3,</a:t>
            </a:r>
            <a:r>
              <a:rPr sz="2400" spc="-50" dirty="0">
                <a:latin typeface="Calibri"/>
                <a:cs typeface="Calibri"/>
              </a:rPr>
              <a:t> </a:t>
            </a:r>
            <a:r>
              <a:rPr sz="2400" dirty="0">
                <a:latin typeface="Calibri"/>
                <a:cs typeface="Calibri"/>
              </a:rPr>
              <a:t>4</a:t>
            </a:r>
          </a:p>
          <a:p>
            <a:pPr marL="890269" lvl="2" indent="-229235">
              <a:spcBef>
                <a:spcPts val="530"/>
              </a:spcBef>
              <a:buClr>
                <a:srgbClr val="E66C7D"/>
              </a:buClr>
              <a:buFont typeface="Wingdings"/>
              <a:buChar char=""/>
              <a:tabLst>
                <a:tab pos="890269" algn="l"/>
              </a:tabLst>
            </a:pPr>
            <a:r>
              <a:rPr sz="2400" spc="-5" dirty="0">
                <a:latin typeface="Calibri"/>
                <a:cs typeface="Calibri"/>
              </a:rPr>
              <a:t>3:</a:t>
            </a:r>
            <a:r>
              <a:rPr sz="2400" spc="-55" dirty="0">
                <a:latin typeface="Calibri"/>
                <a:cs typeface="Calibri"/>
              </a:rPr>
              <a:t> </a:t>
            </a:r>
            <a:r>
              <a:rPr sz="2400" spc="-5" dirty="0">
                <a:latin typeface="Calibri"/>
                <a:cs typeface="Calibri"/>
              </a:rPr>
              <a:t>2,</a:t>
            </a:r>
            <a:r>
              <a:rPr sz="2400" spc="-50" dirty="0">
                <a:latin typeface="Calibri"/>
                <a:cs typeface="Calibri"/>
              </a:rPr>
              <a:t> </a:t>
            </a:r>
            <a:r>
              <a:rPr sz="2400" dirty="0">
                <a:latin typeface="Calibri"/>
                <a:cs typeface="Calibri"/>
              </a:rPr>
              <a:t>4</a:t>
            </a:r>
          </a:p>
          <a:p>
            <a:pPr marL="890269" lvl="2" indent="-229235">
              <a:spcBef>
                <a:spcPts val="620"/>
              </a:spcBef>
              <a:buClr>
                <a:srgbClr val="E66C7D"/>
              </a:buClr>
              <a:buFont typeface="Wingdings"/>
              <a:buChar char=""/>
              <a:tabLst>
                <a:tab pos="890269" algn="l"/>
              </a:tabLst>
            </a:pPr>
            <a:r>
              <a:rPr sz="2400" spc="-5" dirty="0">
                <a:latin typeface="Calibri"/>
                <a:cs typeface="Calibri"/>
              </a:rPr>
              <a:t>4:</a:t>
            </a:r>
            <a:r>
              <a:rPr sz="2400" spc="-35" dirty="0">
                <a:latin typeface="Calibri"/>
                <a:cs typeface="Calibri"/>
              </a:rPr>
              <a:t> </a:t>
            </a:r>
            <a:r>
              <a:rPr sz="2400" dirty="0">
                <a:latin typeface="Calibri"/>
                <a:cs typeface="Calibri"/>
              </a:rPr>
              <a:t>5</a:t>
            </a:r>
          </a:p>
          <a:p>
            <a:pPr marL="890269" lvl="2" indent="-229235">
              <a:spcBef>
                <a:spcPts val="530"/>
              </a:spcBef>
              <a:buClr>
                <a:srgbClr val="E66C7D"/>
              </a:buClr>
              <a:buFont typeface="Wingdings"/>
              <a:buChar char=""/>
              <a:tabLst>
                <a:tab pos="890269" algn="l"/>
              </a:tabLst>
            </a:pPr>
            <a:r>
              <a:rPr sz="2400" spc="-5" dirty="0">
                <a:latin typeface="Calibri"/>
                <a:cs typeface="Calibri"/>
              </a:rPr>
              <a:t>5:</a:t>
            </a:r>
            <a:r>
              <a:rPr sz="2400" spc="-25" dirty="0">
                <a:latin typeface="Calibri"/>
                <a:cs typeface="Calibri"/>
              </a:rPr>
              <a:t> </a:t>
            </a:r>
            <a:r>
              <a:rPr sz="2400" spc="-5" dirty="0">
                <a:latin typeface="Calibri"/>
                <a:cs typeface="Calibri"/>
              </a:rPr>
              <a:t>1,</a:t>
            </a:r>
            <a:r>
              <a:rPr sz="2400" spc="-20" dirty="0">
                <a:latin typeface="Calibri"/>
                <a:cs typeface="Calibri"/>
              </a:rPr>
              <a:t> </a:t>
            </a:r>
            <a:r>
              <a:rPr sz="2400" dirty="0">
                <a:latin typeface="Calibri"/>
                <a:cs typeface="Calibri"/>
              </a:rPr>
              <a:t>2</a:t>
            </a:r>
          </a:p>
        </p:txBody>
      </p:sp>
      <p:grpSp>
        <p:nvGrpSpPr>
          <p:cNvPr id="4" name="object 4"/>
          <p:cNvGrpSpPr/>
          <p:nvPr/>
        </p:nvGrpSpPr>
        <p:grpSpPr>
          <a:xfrm>
            <a:off x="6809232" y="2740152"/>
            <a:ext cx="2773680" cy="1600200"/>
            <a:chOff x="6114288" y="2447544"/>
            <a:chExt cx="2773680" cy="1600200"/>
          </a:xfrm>
        </p:grpSpPr>
        <p:sp>
          <p:nvSpPr>
            <p:cNvPr id="5" name="object 5"/>
            <p:cNvSpPr/>
            <p:nvPr/>
          </p:nvSpPr>
          <p:spPr>
            <a:xfrm>
              <a:off x="6420066" y="2659379"/>
              <a:ext cx="1600835" cy="1195070"/>
            </a:xfrm>
            <a:custGeom>
              <a:avLst/>
              <a:gdLst/>
              <a:ahLst/>
              <a:cxnLst/>
              <a:rect l="l" t="t" r="r" b="b"/>
              <a:pathLst>
                <a:path w="1600834" h="1195070">
                  <a:moveTo>
                    <a:pt x="320713" y="1099997"/>
                  </a:moveTo>
                  <a:lnTo>
                    <a:pt x="53314" y="407200"/>
                  </a:lnTo>
                  <a:lnTo>
                    <a:pt x="79971" y="396913"/>
                  </a:lnTo>
                  <a:lnTo>
                    <a:pt x="64528" y="382841"/>
                  </a:lnTo>
                  <a:lnTo>
                    <a:pt x="9118" y="332371"/>
                  </a:lnTo>
                  <a:lnTo>
                    <a:pt x="0" y="427774"/>
                  </a:lnTo>
                  <a:lnTo>
                    <a:pt x="26657" y="417487"/>
                  </a:lnTo>
                  <a:lnTo>
                    <a:pt x="294055" y="1110284"/>
                  </a:lnTo>
                  <a:lnTo>
                    <a:pt x="302323" y="1113955"/>
                  </a:lnTo>
                  <a:lnTo>
                    <a:pt x="317055" y="1108265"/>
                  </a:lnTo>
                  <a:lnTo>
                    <a:pt x="320713" y="1099997"/>
                  </a:lnTo>
                  <a:close/>
                </a:path>
                <a:path w="1600834" h="1195070">
                  <a:moveTo>
                    <a:pt x="875131" y="186753"/>
                  </a:moveTo>
                  <a:lnTo>
                    <a:pt x="874407" y="138988"/>
                  </a:lnTo>
                  <a:lnTo>
                    <a:pt x="873683" y="90919"/>
                  </a:lnTo>
                  <a:lnTo>
                    <a:pt x="797890" y="149567"/>
                  </a:lnTo>
                  <a:lnTo>
                    <a:pt x="823633" y="161963"/>
                  </a:lnTo>
                  <a:lnTo>
                    <a:pt x="334022" y="1179182"/>
                  </a:lnTo>
                  <a:lnTo>
                    <a:pt x="337007" y="1187716"/>
                  </a:lnTo>
                  <a:lnTo>
                    <a:pt x="351231" y="1194562"/>
                  </a:lnTo>
                  <a:lnTo>
                    <a:pt x="359765" y="1191564"/>
                  </a:lnTo>
                  <a:lnTo>
                    <a:pt x="849376" y="174358"/>
                  </a:lnTo>
                  <a:lnTo>
                    <a:pt x="875131" y="186753"/>
                  </a:lnTo>
                  <a:close/>
                </a:path>
                <a:path w="1600834" h="1195070">
                  <a:moveTo>
                    <a:pt x="1494485" y="935710"/>
                  </a:moveTo>
                  <a:lnTo>
                    <a:pt x="1468882" y="948397"/>
                  </a:lnTo>
                  <a:lnTo>
                    <a:pt x="1000417" y="2882"/>
                  </a:lnTo>
                  <a:lnTo>
                    <a:pt x="991844" y="0"/>
                  </a:lnTo>
                  <a:lnTo>
                    <a:pt x="977709" y="6997"/>
                  </a:lnTo>
                  <a:lnTo>
                    <a:pt x="974813" y="15570"/>
                  </a:lnTo>
                  <a:lnTo>
                    <a:pt x="1443278" y="961085"/>
                  </a:lnTo>
                  <a:lnTo>
                    <a:pt x="1417675" y="973772"/>
                  </a:lnTo>
                  <a:lnTo>
                    <a:pt x="1494142" y="1031557"/>
                  </a:lnTo>
                  <a:lnTo>
                    <a:pt x="1494320" y="983856"/>
                  </a:lnTo>
                  <a:lnTo>
                    <a:pt x="1494485" y="935710"/>
                  </a:lnTo>
                  <a:close/>
                </a:path>
                <a:path w="1600834" h="1195070">
                  <a:moveTo>
                    <a:pt x="1600644" y="1160716"/>
                  </a:moveTo>
                  <a:lnTo>
                    <a:pt x="1594434" y="1154137"/>
                  </a:lnTo>
                  <a:lnTo>
                    <a:pt x="573265" y="1125334"/>
                  </a:lnTo>
                  <a:lnTo>
                    <a:pt x="573278" y="1124699"/>
                  </a:lnTo>
                  <a:lnTo>
                    <a:pt x="574065" y="1096759"/>
                  </a:lnTo>
                  <a:lnTo>
                    <a:pt x="487172" y="1137196"/>
                  </a:lnTo>
                  <a:lnTo>
                    <a:pt x="571652" y="1182458"/>
                  </a:lnTo>
                  <a:lnTo>
                    <a:pt x="572452" y="1153896"/>
                  </a:lnTo>
                  <a:lnTo>
                    <a:pt x="1593634" y="1182712"/>
                  </a:lnTo>
                  <a:lnTo>
                    <a:pt x="1600200" y="1176489"/>
                  </a:lnTo>
                  <a:lnTo>
                    <a:pt x="1600644" y="1160716"/>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7193280" y="2447544"/>
              <a:ext cx="423672" cy="423672"/>
            </a:xfrm>
            <a:prstGeom prst="rect">
              <a:avLst/>
            </a:prstGeom>
          </p:spPr>
        </p:pic>
        <p:sp>
          <p:nvSpPr>
            <p:cNvPr id="7" name="object 7"/>
            <p:cNvSpPr/>
            <p:nvPr/>
          </p:nvSpPr>
          <p:spPr>
            <a:xfrm>
              <a:off x="7235785" y="2466746"/>
              <a:ext cx="338455" cy="334645"/>
            </a:xfrm>
            <a:custGeom>
              <a:avLst/>
              <a:gdLst/>
              <a:ahLst/>
              <a:cxnLst/>
              <a:rect l="l" t="t" r="r" b="b"/>
              <a:pathLst>
                <a:path w="338454" h="334644">
                  <a:moveTo>
                    <a:pt x="169100" y="0"/>
                  </a:moveTo>
                  <a:lnTo>
                    <a:pt x="124146" y="5974"/>
                  </a:lnTo>
                  <a:lnTo>
                    <a:pt x="83752" y="22834"/>
                  </a:lnTo>
                  <a:lnTo>
                    <a:pt x="49528" y="48987"/>
                  </a:lnTo>
                  <a:lnTo>
                    <a:pt x="23087" y="82837"/>
                  </a:lnTo>
                  <a:lnTo>
                    <a:pt x="6040" y="122790"/>
                  </a:lnTo>
                  <a:lnTo>
                    <a:pt x="0" y="167252"/>
                  </a:lnTo>
                  <a:lnTo>
                    <a:pt x="6040" y="211714"/>
                  </a:lnTo>
                  <a:lnTo>
                    <a:pt x="23087" y="251668"/>
                  </a:lnTo>
                  <a:lnTo>
                    <a:pt x="49528" y="285518"/>
                  </a:lnTo>
                  <a:lnTo>
                    <a:pt x="83752" y="311670"/>
                  </a:lnTo>
                  <a:lnTo>
                    <a:pt x="124146" y="328530"/>
                  </a:lnTo>
                  <a:lnTo>
                    <a:pt x="169100" y="334505"/>
                  </a:lnTo>
                  <a:lnTo>
                    <a:pt x="214053" y="328530"/>
                  </a:lnTo>
                  <a:lnTo>
                    <a:pt x="254448" y="311670"/>
                  </a:lnTo>
                  <a:lnTo>
                    <a:pt x="288671" y="285518"/>
                  </a:lnTo>
                  <a:lnTo>
                    <a:pt x="315112" y="251668"/>
                  </a:lnTo>
                  <a:lnTo>
                    <a:pt x="332159" y="211714"/>
                  </a:lnTo>
                  <a:lnTo>
                    <a:pt x="338199" y="167252"/>
                  </a:lnTo>
                  <a:lnTo>
                    <a:pt x="332159" y="122790"/>
                  </a:lnTo>
                  <a:lnTo>
                    <a:pt x="315112" y="82837"/>
                  </a:lnTo>
                  <a:lnTo>
                    <a:pt x="288671" y="48987"/>
                  </a:lnTo>
                  <a:lnTo>
                    <a:pt x="254448" y="22834"/>
                  </a:lnTo>
                  <a:lnTo>
                    <a:pt x="214053" y="5974"/>
                  </a:lnTo>
                  <a:lnTo>
                    <a:pt x="169100" y="0"/>
                  </a:lnTo>
                  <a:close/>
                </a:path>
              </a:pathLst>
            </a:custGeom>
            <a:solidFill>
              <a:srgbClr val="FF0000"/>
            </a:solidFill>
          </p:spPr>
          <p:txBody>
            <a:bodyPr wrap="square" lIns="0" tIns="0" rIns="0" bIns="0" rtlCol="0"/>
            <a:lstStyle/>
            <a:p>
              <a:endParaRPr/>
            </a:p>
          </p:txBody>
        </p:sp>
        <p:sp>
          <p:nvSpPr>
            <p:cNvPr id="8" name="object 8"/>
            <p:cNvSpPr/>
            <p:nvPr/>
          </p:nvSpPr>
          <p:spPr>
            <a:xfrm>
              <a:off x="7235785" y="2466746"/>
              <a:ext cx="338455" cy="334645"/>
            </a:xfrm>
            <a:custGeom>
              <a:avLst/>
              <a:gdLst/>
              <a:ahLst/>
              <a:cxnLst/>
              <a:rect l="l" t="t" r="r" b="b"/>
              <a:pathLst>
                <a:path w="338454" h="334644">
                  <a:moveTo>
                    <a:pt x="0" y="167252"/>
                  </a:moveTo>
                  <a:lnTo>
                    <a:pt x="6040" y="122790"/>
                  </a:lnTo>
                  <a:lnTo>
                    <a:pt x="23087" y="82836"/>
                  </a:lnTo>
                  <a:lnTo>
                    <a:pt x="49528" y="48987"/>
                  </a:lnTo>
                  <a:lnTo>
                    <a:pt x="83751" y="22834"/>
                  </a:lnTo>
                  <a:lnTo>
                    <a:pt x="124146" y="5974"/>
                  </a:lnTo>
                  <a:lnTo>
                    <a:pt x="169100" y="0"/>
                  </a:lnTo>
                  <a:lnTo>
                    <a:pt x="214053" y="5974"/>
                  </a:lnTo>
                  <a:lnTo>
                    <a:pt x="254447" y="22834"/>
                  </a:lnTo>
                  <a:lnTo>
                    <a:pt x="288671" y="48987"/>
                  </a:lnTo>
                  <a:lnTo>
                    <a:pt x="315112" y="82836"/>
                  </a:lnTo>
                  <a:lnTo>
                    <a:pt x="332159" y="122790"/>
                  </a:lnTo>
                  <a:lnTo>
                    <a:pt x="338200" y="167252"/>
                  </a:lnTo>
                  <a:lnTo>
                    <a:pt x="332159" y="211714"/>
                  </a:lnTo>
                  <a:lnTo>
                    <a:pt x="315112" y="251668"/>
                  </a:lnTo>
                  <a:lnTo>
                    <a:pt x="288671" y="285517"/>
                  </a:lnTo>
                  <a:lnTo>
                    <a:pt x="254447" y="311670"/>
                  </a:lnTo>
                  <a:lnTo>
                    <a:pt x="214053" y="328530"/>
                  </a:lnTo>
                  <a:lnTo>
                    <a:pt x="169100" y="334505"/>
                  </a:lnTo>
                  <a:lnTo>
                    <a:pt x="124146" y="328530"/>
                  </a:lnTo>
                  <a:lnTo>
                    <a:pt x="83751" y="311670"/>
                  </a:lnTo>
                  <a:lnTo>
                    <a:pt x="49528" y="285517"/>
                  </a:lnTo>
                  <a:lnTo>
                    <a:pt x="23087" y="251668"/>
                  </a:lnTo>
                  <a:lnTo>
                    <a:pt x="6040" y="211714"/>
                  </a:lnTo>
                  <a:lnTo>
                    <a:pt x="0" y="167252"/>
                  </a:lnTo>
                  <a:close/>
                </a:path>
              </a:pathLst>
            </a:custGeom>
            <a:ln w="6350">
              <a:solidFill>
                <a:srgbClr val="FF0000"/>
              </a:solidFill>
            </a:ln>
          </p:spPr>
          <p:txBody>
            <a:bodyPr wrap="square" lIns="0" tIns="0" rIns="0" bIns="0" rtlCol="0"/>
            <a:lstStyle/>
            <a:p>
              <a:endParaRPr/>
            </a:p>
          </p:txBody>
        </p:sp>
        <p:pic>
          <p:nvPicPr>
            <p:cNvPr id="9" name="object 9"/>
            <p:cNvPicPr/>
            <p:nvPr/>
          </p:nvPicPr>
          <p:blipFill>
            <a:blip r:embed="rId3" cstate="print"/>
            <a:stretch>
              <a:fillRect/>
            </a:stretch>
          </p:blipFill>
          <p:spPr>
            <a:xfrm>
              <a:off x="6547104" y="3624072"/>
              <a:ext cx="423672" cy="423671"/>
            </a:xfrm>
            <a:prstGeom prst="rect">
              <a:avLst/>
            </a:prstGeom>
          </p:spPr>
        </p:pic>
        <p:sp>
          <p:nvSpPr>
            <p:cNvPr id="10" name="object 10"/>
            <p:cNvSpPr/>
            <p:nvPr/>
          </p:nvSpPr>
          <p:spPr>
            <a:xfrm>
              <a:off x="6589900" y="3643801"/>
              <a:ext cx="338455" cy="334645"/>
            </a:xfrm>
            <a:custGeom>
              <a:avLst/>
              <a:gdLst/>
              <a:ahLst/>
              <a:cxnLst/>
              <a:rect l="l" t="t" r="r" b="b"/>
              <a:pathLst>
                <a:path w="338454" h="334645">
                  <a:moveTo>
                    <a:pt x="169100" y="0"/>
                  </a:moveTo>
                  <a:lnTo>
                    <a:pt x="124146" y="5974"/>
                  </a:lnTo>
                  <a:lnTo>
                    <a:pt x="83752" y="22834"/>
                  </a:lnTo>
                  <a:lnTo>
                    <a:pt x="49528" y="48987"/>
                  </a:lnTo>
                  <a:lnTo>
                    <a:pt x="23087" y="82837"/>
                  </a:lnTo>
                  <a:lnTo>
                    <a:pt x="6040" y="122790"/>
                  </a:lnTo>
                  <a:lnTo>
                    <a:pt x="0" y="167252"/>
                  </a:lnTo>
                  <a:lnTo>
                    <a:pt x="6040" y="211714"/>
                  </a:lnTo>
                  <a:lnTo>
                    <a:pt x="23087" y="251668"/>
                  </a:lnTo>
                  <a:lnTo>
                    <a:pt x="49528" y="285518"/>
                  </a:lnTo>
                  <a:lnTo>
                    <a:pt x="83752" y="311670"/>
                  </a:lnTo>
                  <a:lnTo>
                    <a:pt x="124146" y="328530"/>
                  </a:lnTo>
                  <a:lnTo>
                    <a:pt x="169100" y="334505"/>
                  </a:lnTo>
                  <a:lnTo>
                    <a:pt x="214053" y="328530"/>
                  </a:lnTo>
                  <a:lnTo>
                    <a:pt x="254448" y="311670"/>
                  </a:lnTo>
                  <a:lnTo>
                    <a:pt x="288672" y="285518"/>
                  </a:lnTo>
                  <a:lnTo>
                    <a:pt x="315113" y="251668"/>
                  </a:lnTo>
                  <a:lnTo>
                    <a:pt x="332160" y="211714"/>
                  </a:lnTo>
                  <a:lnTo>
                    <a:pt x="338200" y="167252"/>
                  </a:lnTo>
                  <a:lnTo>
                    <a:pt x="332160" y="122790"/>
                  </a:lnTo>
                  <a:lnTo>
                    <a:pt x="315113" y="82837"/>
                  </a:lnTo>
                  <a:lnTo>
                    <a:pt x="288672" y="48987"/>
                  </a:lnTo>
                  <a:lnTo>
                    <a:pt x="254448" y="22834"/>
                  </a:lnTo>
                  <a:lnTo>
                    <a:pt x="214053" y="5974"/>
                  </a:lnTo>
                  <a:lnTo>
                    <a:pt x="169100" y="0"/>
                  </a:lnTo>
                  <a:close/>
                </a:path>
              </a:pathLst>
            </a:custGeom>
            <a:solidFill>
              <a:srgbClr val="FF0000"/>
            </a:solidFill>
          </p:spPr>
          <p:txBody>
            <a:bodyPr wrap="square" lIns="0" tIns="0" rIns="0" bIns="0" rtlCol="0"/>
            <a:lstStyle/>
            <a:p>
              <a:endParaRPr/>
            </a:p>
          </p:txBody>
        </p:sp>
        <p:sp>
          <p:nvSpPr>
            <p:cNvPr id="11" name="object 11"/>
            <p:cNvSpPr/>
            <p:nvPr/>
          </p:nvSpPr>
          <p:spPr>
            <a:xfrm>
              <a:off x="6589900" y="3643801"/>
              <a:ext cx="338455" cy="334645"/>
            </a:xfrm>
            <a:custGeom>
              <a:avLst/>
              <a:gdLst/>
              <a:ahLst/>
              <a:cxnLst/>
              <a:rect l="l" t="t" r="r" b="b"/>
              <a:pathLst>
                <a:path w="338454" h="334645">
                  <a:moveTo>
                    <a:pt x="0" y="167252"/>
                  </a:moveTo>
                  <a:lnTo>
                    <a:pt x="6040" y="122790"/>
                  </a:lnTo>
                  <a:lnTo>
                    <a:pt x="23087" y="82836"/>
                  </a:lnTo>
                  <a:lnTo>
                    <a:pt x="49528" y="48987"/>
                  </a:lnTo>
                  <a:lnTo>
                    <a:pt x="83751" y="22834"/>
                  </a:lnTo>
                  <a:lnTo>
                    <a:pt x="124146" y="5974"/>
                  </a:lnTo>
                  <a:lnTo>
                    <a:pt x="169100" y="0"/>
                  </a:lnTo>
                  <a:lnTo>
                    <a:pt x="214053" y="5974"/>
                  </a:lnTo>
                  <a:lnTo>
                    <a:pt x="254447" y="22834"/>
                  </a:lnTo>
                  <a:lnTo>
                    <a:pt x="288671" y="48987"/>
                  </a:lnTo>
                  <a:lnTo>
                    <a:pt x="315112" y="82836"/>
                  </a:lnTo>
                  <a:lnTo>
                    <a:pt x="332159" y="122790"/>
                  </a:lnTo>
                  <a:lnTo>
                    <a:pt x="338200" y="167252"/>
                  </a:lnTo>
                  <a:lnTo>
                    <a:pt x="332159" y="211714"/>
                  </a:lnTo>
                  <a:lnTo>
                    <a:pt x="315112" y="251668"/>
                  </a:lnTo>
                  <a:lnTo>
                    <a:pt x="288671" y="285517"/>
                  </a:lnTo>
                  <a:lnTo>
                    <a:pt x="254447" y="311670"/>
                  </a:lnTo>
                  <a:lnTo>
                    <a:pt x="214053" y="328530"/>
                  </a:lnTo>
                  <a:lnTo>
                    <a:pt x="169100" y="334505"/>
                  </a:lnTo>
                  <a:lnTo>
                    <a:pt x="124146" y="328530"/>
                  </a:lnTo>
                  <a:lnTo>
                    <a:pt x="83751" y="311670"/>
                  </a:lnTo>
                  <a:lnTo>
                    <a:pt x="49528" y="285517"/>
                  </a:lnTo>
                  <a:lnTo>
                    <a:pt x="23087" y="251668"/>
                  </a:lnTo>
                  <a:lnTo>
                    <a:pt x="6040" y="211714"/>
                  </a:lnTo>
                  <a:lnTo>
                    <a:pt x="0" y="167252"/>
                  </a:lnTo>
                  <a:close/>
                </a:path>
              </a:pathLst>
            </a:custGeom>
            <a:ln w="6350">
              <a:solidFill>
                <a:srgbClr val="FF0000"/>
              </a:solidFill>
            </a:ln>
          </p:spPr>
          <p:txBody>
            <a:bodyPr wrap="square" lIns="0" tIns="0" rIns="0" bIns="0" rtlCol="0"/>
            <a:lstStyle/>
            <a:p>
              <a:endParaRPr/>
            </a:p>
          </p:txBody>
        </p:sp>
        <p:sp>
          <p:nvSpPr>
            <p:cNvPr id="12" name="object 12"/>
            <p:cNvSpPr/>
            <p:nvPr/>
          </p:nvSpPr>
          <p:spPr>
            <a:xfrm>
              <a:off x="8087126" y="2865699"/>
              <a:ext cx="596900" cy="825500"/>
            </a:xfrm>
            <a:custGeom>
              <a:avLst/>
              <a:gdLst/>
              <a:ahLst/>
              <a:cxnLst/>
              <a:rect l="l" t="t" r="r" b="b"/>
              <a:pathLst>
                <a:path w="596900" h="825500">
                  <a:moveTo>
                    <a:pt x="15130" y="730591"/>
                  </a:moveTo>
                  <a:lnTo>
                    <a:pt x="0" y="825233"/>
                  </a:lnTo>
                  <a:lnTo>
                    <a:pt x="79404" y="783391"/>
                  </a:lnTo>
                  <a:lnTo>
                    <a:pt x="39719" y="783391"/>
                  </a:lnTo>
                  <a:lnTo>
                    <a:pt x="26894" y="774194"/>
                  </a:lnTo>
                  <a:lnTo>
                    <a:pt x="25425" y="765267"/>
                  </a:lnTo>
                  <a:lnTo>
                    <a:pt x="38350" y="747245"/>
                  </a:lnTo>
                  <a:lnTo>
                    <a:pt x="15130" y="730591"/>
                  </a:lnTo>
                  <a:close/>
                </a:path>
                <a:path w="596900" h="825500">
                  <a:moveTo>
                    <a:pt x="38350" y="747245"/>
                  </a:moveTo>
                  <a:lnTo>
                    <a:pt x="25425" y="765267"/>
                  </a:lnTo>
                  <a:lnTo>
                    <a:pt x="26894" y="774194"/>
                  </a:lnTo>
                  <a:lnTo>
                    <a:pt x="39719" y="783391"/>
                  </a:lnTo>
                  <a:lnTo>
                    <a:pt x="48646" y="781921"/>
                  </a:lnTo>
                  <a:lnTo>
                    <a:pt x="61571" y="763899"/>
                  </a:lnTo>
                  <a:lnTo>
                    <a:pt x="38350" y="747245"/>
                  </a:lnTo>
                  <a:close/>
                </a:path>
                <a:path w="596900" h="825500">
                  <a:moveTo>
                    <a:pt x="61571" y="763899"/>
                  </a:moveTo>
                  <a:lnTo>
                    <a:pt x="48646" y="781921"/>
                  </a:lnTo>
                  <a:lnTo>
                    <a:pt x="39719" y="783391"/>
                  </a:lnTo>
                  <a:lnTo>
                    <a:pt x="79404" y="783391"/>
                  </a:lnTo>
                  <a:lnTo>
                    <a:pt x="84791" y="780553"/>
                  </a:lnTo>
                  <a:lnTo>
                    <a:pt x="61571" y="763899"/>
                  </a:lnTo>
                  <a:close/>
                </a:path>
                <a:path w="596900" h="825500">
                  <a:moveTo>
                    <a:pt x="582146" y="0"/>
                  </a:moveTo>
                  <a:lnTo>
                    <a:pt x="573219" y="1469"/>
                  </a:lnTo>
                  <a:lnTo>
                    <a:pt x="38350" y="747245"/>
                  </a:lnTo>
                  <a:lnTo>
                    <a:pt x="61571" y="763899"/>
                  </a:lnTo>
                  <a:lnTo>
                    <a:pt x="596440" y="18122"/>
                  </a:lnTo>
                  <a:lnTo>
                    <a:pt x="594970" y="9197"/>
                  </a:lnTo>
                  <a:lnTo>
                    <a:pt x="582146" y="0"/>
                  </a:lnTo>
                  <a:close/>
                </a:path>
              </a:pathLst>
            </a:custGeom>
            <a:solidFill>
              <a:srgbClr val="000000"/>
            </a:solidFill>
          </p:spPr>
          <p:txBody>
            <a:bodyPr wrap="square" lIns="0" tIns="0" rIns="0" bIns="0" rtlCol="0"/>
            <a:lstStyle/>
            <a:p>
              <a:endParaRPr/>
            </a:p>
          </p:txBody>
        </p:sp>
        <p:pic>
          <p:nvPicPr>
            <p:cNvPr id="13" name="object 13"/>
            <p:cNvPicPr/>
            <p:nvPr/>
          </p:nvPicPr>
          <p:blipFill>
            <a:blip r:embed="rId4" cstate="print"/>
            <a:stretch>
              <a:fillRect/>
            </a:stretch>
          </p:blipFill>
          <p:spPr>
            <a:xfrm>
              <a:off x="7781544" y="3624072"/>
              <a:ext cx="426720" cy="423671"/>
            </a:xfrm>
            <a:prstGeom prst="rect">
              <a:avLst/>
            </a:prstGeom>
          </p:spPr>
        </p:pic>
        <p:sp>
          <p:nvSpPr>
            <p:cNvPr id="14" name="object 14"/>
            <p:cNvSpPr/>
            <p:nvPr/>
          </p:nvSpPr>
          <p:spPr>
            <a:xfrm>
              <a:off x="7825727" y="3643801"/>
              <a:ext cx="338455" cy="334645"/>
            </a:xfrm>
            <a:custGeom>
              <a:avLst/>
              <a:gdLst/>
              <a:ahLst/>
              <a:cxnLst/>
              <a:rect l="l" t="t" r="r" b="b"/>
              <a:pathLst>
                <a:path w="338454" h="334645">
                  <a:moveTo>
                    <a:pt x="169100" y="0"/>
                  </a:moveTo>
                  <a:lnTo>
                    <a:pt x="124146" y="5974"/>
                  </a:lnTo>
                  <a:lnTo>
                    <a:pt x="83752" y="22834"/>
                  </a:lnTo>
                  <a:lnTo>
                    <a:pt x="49528" y="48987"/>
                  </a:lnTo>
                  <a:lnTo>
                    <a:pt x="23087" y="82837"/>
                  </a:lnTo>
                  <a:lnTo>
                    <a:pt x="6040" y="122790"/>
                  </a:lnTo>
                  <a:lnTo>
                    <a:pt x="0" y="167252"/>
                  </a:lnTo>
                  <a:lnTo>
                    <a:pt x="6040" y="211714"/>
                  </a:lnTo>
                  <a:lnTo>
                    <a:pt x="23087" y="251668"/>
                  </a:lnTo>
                  <a:lnTo>
                    <a:pt x="49528" y="285518"/>
                  </a:lnTo>
                  <a:lnTo>
                    <a:pt x="83752" y="311670"/>
                  </a:lnTo>
                  <a:lnTo>
                    <a:pt x="124146" y="328530"/>
                  </a:lnTo>
                  <a:lnTo>
                    <a:pt x="169100" y="334505"/>
                  </a:lnTo>
                  <a:lnTo>
                    <a:pt x="214053" y="328530"/>
                  </a:lnTo>
                  <a:lnTo>
                    <a:pt x="254448" y="311670"/>
                  </a:lnTo>
                  <a:lnTo>
                    <a:pt x="288671" y="285518"/>
                  </a:lnTo>
                  <a:lnTo>
                    <a:pt x="315112" y="251668"/>
                  </a:lnTo>
                  <a:lnTo>
                    <a:pt x="332159" y="211714"/>
                  </a:lnTo>
                  <a:lnTo>
                    <a:pt x="338199" y="167252"/>
                  </a:lnTo>
                  <a:lnTo>
                    <a:pt x="332159" y="122790"/>
                  </a:lnTo>
                  <a:lnTo>
                    <a:pt x="315112" y="82837"/>
                  </a:lnTo>
                  <a:lnTo>
                    <a:pt x="288671" y="48987"/>
                  </a:lnTo>
                  <a:lnTo>
                    <a:pt x="254448" y="22834"/>
                  </a:lnTo>
                  <a:lnTo>
                    <a:pt x="214053" y="5974"/>
                  </a:lnTo>
                  <a:lnTo>
                    <a:pt x="169100" y="0"/>
                  </a:lnTo>
                  <a:close/>
                </a:path>
              </a:pathLst>
            </a:custGeom>
            <a:solidFill>
              <a:srgbClr val="FF0000"/>
            </a:solidFill>
          </p:spPr>
          <p:txBody>
            <a:bodyPr wrap="square" lIns="0" tIns="0" rIns="0" bIns="0" rtlCol="0"/>
            <a:lstStyle/>
            <a:p>
              <a:endParaRPr/>
            </a:p>
          </p:txBody>
        </p:sp>
        <p:sp>
          <p:nvSpPr>
            <p:cNvPr id="15" name="object 15"/>
            <p:cNvSpPr/>
            <p:nvPr/>
          </p:nvSpPr>
          <p:spPr>
            <a:xfrm>
              <a:off x="7825727" y="3643801"/>
              <a:ext cx="338455" cy="334645"/>
            </a:xfrm>
            <a:custGeom>
              <a:avLst/>
              <a:gdLst/>
              <a:ahLst/>
              <a:cxnLst/>
              <a:rect l="l" t="t" r="r" b="b"/>
              <a:pathLst>
                <a:path w="338454" h="334645">
                  <a:moveTo>
                    <a:pt x="0" y="167252"/>
                  </a:moveTo>
                  <a:lnTo>
                    <a:pt x="6040" y="122790"/>
                  </a:lnTo>
                  <a:lnTo>
                    <a:pt x="23087" y="82836"/>
                  </a:lnTo>
                  <a:lnTo>
                    <a:pt x="49528" y="48987"/>
                  </a:lnTo>
                  <a:lnTo>
                    <a:pt x="83751" y="22834"/>
                  </a:lnTo>
                  <a:lnTo>
                    <a:pt x="124146" y="5974"/>
                  </a:lnTo>
                  <a:lnTo>
                    <a:pt x="169100" y="0"/>
                  </a:lnTo>
                  <a:lnTo>
                    <a:pt x="214053" y="5974"/>
                  </a:lnTo>
                  <a:lnTo>
                    <a:pt x="254447" y="22834"/>
                  </a:lnTo>
                  <a:lnTo>
                    <a:pt x="288671" y="48987"/>
                  </a:lnTo>
                  <a:lnTo>
                    <a:pt x="315112" y="82836"/>
                  </a:lnTo>
                  <a:lnTo>
                    <a:pt x="332159" y="122790"/>
                  </a:lnTo>
                  <a:lnTo>
                    <a:pt x="338200" y="167252"/>
                  </a:lnTo>
                  <a:lnTo>
                    <a:pt x="332159" y="211714"/>
                  </a:lnTo>
                  <a:lnTo>
                    <a:pt x="315112" y="251668"/>
                  </a:lnTo>
                  <a:lnTo>
                    <a:pt x="288671" y="285517"/>
                  </a:lnTo>
                  <a:lnTo>
                    <a:pt x="254447" y="311670"/>
                  </a:lnTo>
                  <a:lnTo>
                    <a:pt x="214053" y="328530"/>
                  </a:lnTo>
                  <a:lnTo>
                    <a:pt x="169100" y="334505"/>
                  </a:lnTo>
                  <a:lnTo>
                    <a:pt x="124146" y="328530"/>
                  </a:lnTo>
                  <a:lnTo>
                    <a:pt x="83751" y="311670"/>
                  </a:lnTo>
                  <a:lnTo>
                    <a:pt x="49528" y="285517"/>
                  </a:lnTo>
                  <a:lnTo>
                    <a:pt x="23087" y="251668"/>
                  </a:lnTo>
                  <a:lnTo>
                    <a:pt x="6040" y="211714"/>
                  </a:lnTo>
                  <a:lnTo>
                    <a:pt x="0" y="167252"/>
                  </a:lnTo>
                  <a:close/>
                </a:path>
              </a:pathLst>
            </a:custGeom>
            <a:ln w="6350">
              <a:solidFill>
                <a:srgbClr val="FF0000"/>
              </a:solidFill>
            </a:ln>
          </p:spPr>
          <p:txBody>
            <a:bodyPr wrap="square" lIns="0" tIns="0" rIns="0" bIns="0" rtlCol="0"/>
            <a:lstStyle/>
            <a:p>
              <a:endParaRPr/>
            </a:p>
          </p:txBody>
        </p:sp>
        <p:pic>
          <p:nvPicPr>
            <p:cNvPr id="16" name="object 16"/>
            <p:cNvPicPr/>
            <p:nvPr/>
          </p:nvPicPr>
          <p:blipFill>
            <a:blip r:embed="rId5" cstate="print"/>
            <a:stretch>
              <a:fillRect/>
            </a:stretch>
          </p:blipFill>
          <p:spPr>
            <a:xfrm>
              <a:off x="8464295" y="2679192"/>
              <a:ext cx="423672" cy="423672"/>
            </a:xfrm>
            <a:prstGeom prst="rect">
              <a:avLst/>
            </a:prstGeom>
          </p:spPr>
        </p:pic>
        <p:sp>
          <p:nvSpPr>
            <p:cNvPr id="17" name="object 17"/>
            <p:cNvSpPr/>
            <p:nvPr/>
          </p:nvSpPr>
          <p:spPr>
            <a:xfrm>
              <a:off x="8507213" y="2698132"/>
              <a:ext cx="338455" cy="334645"/>
            </a:xfrm>
            <a:custGeom>
              <a:avLst/>
              <a:gdLst/>
              <a:ahLst/>
              <a:cxnLst/>
              <a:rect l="l" t="t" r="r" b="b"/>
              <a:pathLst>
                <a:path w="338454" h="334644">
                  <a:moveTo>
                    <a:pt x="169099" y="0"/>
                  </a:moveTo>
                  <a:lnTo>
                    <a:pt x="124146" y="5974"/>
                  </a:lnTo>
                  <a:lnTo>
                    <a:pt x="83751" y="22834"/>
                  </a:lnTo>
                  <a:lnTo>
                    <a:pt x="49528" y="48987"/>
                  </a:lnTo>
                  <a:lnTo>
                    <a:pt x="23087" y="82837"/>
                  </a:lnTo>
                  <a:lnTo>
                    <a:pt x="6040" y="122790"/>
                  </a:lnTo>
                  <a:lnTo>
                    <a:pt x="0" y="167252"/>
                  </a:lnTo>
                  <a:lnTo>
                    <a:pt x="6040" y="211714"/>
                  </a:lnTo>
                  <a:lnTo>
                    <a:pt x="23087" y="251668"/>
                  </a:lnTo>
                  <a:lnTo>
                    <a:pt x="49528" y="285518"/>
                  </a:lnTo>
                  <a:lnTo>
                    <a:pt x="83751" y="311670"/>
                  </a:lnTo>
                  <a:lnTo>
                    <a:pt x="124146" y="328530"/>
                  </a:lnTo>
                  <a:lnTo>
                    <a:pt x="169099" y="334505"/>
                  </a:lnTo>
                  <a:lnTo>
                    <a:pt x="214052" y="328530"/>
                  </a:lnTo>
                  <a:lnTo>
                    <a:pt x="254447" y="311670"/>
                  </a:lnTo>
                  <a:lnTo>
                    <a:pt x="288671" y="285518"/>
                  </a:lnTo>
                  <a:lnTo>
                    <a:pt x="315112" y="251668"/>
                  </a:lnTo>
                  <a:lnTo>
                    <a:pt x="332159" y="211714"/>
                  </a:lnTo>
                  <a:lnTo>
                    <a:pt x="338199" y="167252"/>
                  </a:lnTo>
                  <a:lnTo>
                    <a:pt x="332159" y="122790"/>
                  </a:lnTo>
                  <a:lnTo>
                    <a:pt x="315112" y="82837"/>
                  </a:lnTo>
                  <a:lnTo>
                    <a:pt x="288671" y="48987"/>
                  </a:lnTo>
                  <a:lnTo>
                    <a:pt x="254447" y="22834"/>
                  </a:lnTo>
                  <a:lnTo>
                    <a:pt x="214052" y="5974"/>
                  </a:lnTo>
                  <a:lnTo>
                    <a:pt x="169099" y="0"/>
                  </a:lnTo>
                  <a:close/>
                </a:path>
              </a:pathLst>
            </a:custGeom>
            <a:solidFill>
              <a:srgbClr val="FF0000"/>
            </a:solidFill>
          </p:spPr>
          <p:txBody>
            <a:bodyPr wrap="square" lIns="0" tIns="0" rIns="0" bIns="0" rtlCol="0"/>
            <a:lstStyle/>
            <a:p>
              <a:endParaRPr/>
            </a:p>
          </p:txBody>
        </p:sp>
        <p:sp>
          <p:nvSpPr>
            <p:cNvPr id="18" name="object 18"/>
            <p:cNvSpPr/>
            <p:nvPr/>
          </p:nvSpPr>
          <p:spPr>
            <a:xfrm>
              <a:off x="8507213" y="2698132"/>
              <a:ext cx="338455" cy="334645"/>
            </a:xfrm>
            <a:custGeom>
              <a:avLst/>
              <a:gdLst/>
              <a:ahLst/>
              <a:cxnLst/>
              <a:rect l="l" t="t" r="r" b="b"/>
              <a:pathLst>
                <a:path w="338454" h="334644">
                  <a:moveTo>
                    <a:pt x="0" y="167252"/>
                  </a:moveTo>
                  <a:lnTo>
                    <a:pt x="6040" y="122790"/>
                  </a:lnTo>
                  <a:lnTo>
                    <a:pt x="23087" y="82836"/>
                  </a:lnTo>
                  <a:lnTo>
                    <a:pt x="49528" y="48987"/>
                  </a:lnTo>
                  <a:lnTo>
                    <a:pt x="83751" y="22834"/>
                  </a:lnTo>
                  <a:lnTo>
                    <a:pt x="124146" y="5974"/>
                  </a:lnTo>
                  <a:lnTo>
                    <a:pt x="169100" y="0"/>
                  </a:lnTo>
                  <a:lnTo>
                    <a:pt x="214053" y="5974"/>
                  </a:lnTo>
                  <a:lnTo>
                    <a:pt x="254447" y="22834"/>
                  </a:lnTo>
                  <a:lnTo>
                    <a:pt x="288671" y="48987"/>
                  </a:lnTo>
                  <a:lnTo>
                    <a:pt x="315112" y="82836"/>
                  </a:lnTo>
                  <a:lnTo>
                    <a:pt x="332159" y="122790"/>
                  </a:lnTo>
                  <a:lnTo>
                    <a:pt x="338200" y="167252"/>
                  </a:lnTo>
                  <a:lnTo>
                    <a:pt x="332159" y="211714"/>
                  </a:lnTo>
                  <a:lnTo>
                    <a:pt x="315112" y="251668"/>
                  </a:lnTo>
                  <a:lnTo>
                    <a:pt x="288671" y="285517"/>
                  </a:lnTo>
                  <a:lnTo>
                    <a:pt x="254447" y="311670"/>
                  </a:lnTo>
                  <a:lnTo>
                    <a:pt x="214053" y="328530"/>
                  </a:lnTo>
                  <a:lnTo>
                    <a:pt x="169100" y="334505"/>
                  </a:lnTo>
                  <a:lnTo>
                    <a:pt x="124146" y="328530"/>
                  </a:lnTo>
                  <a:lnTo>
                    <a:pt x="83751" y="311670"/>
                  </a:lnTo>
                  <a:lnTo>
                    <a:pt x="49528" y="285517"/>
                  </a:lnTo>
                  <a:lnTo>
                    <a:pt x="23087" y="251668"/>
                  </a:lnTo>
                  <a:lnTo>
                    <a:pt x="6040" y="211714"/>
                  </a:lnTo>
                  <a:lnTo>
                    <a:pt x="0" y="167252"/>
                  </a:lnTo>
                  <a:close/>
                </a:path>
              </a:pathLst>
            </a:custGeom>
            <a:ln w="6350">
              <a:solidFill>
                <a:srgbClr val="FF0000"/>
              </a:solidFill>
            </a:ln>
          </p:spPr>
          <p:txBody>
            <a:bodyPr wrap="square" lIns="0" tIns="0" rIns="0" bIns="0" rtlCol="0"/>
            <a:lstStyle/>
            <a:p>
              <a:endParaRPr/>
            </a:p>
          </p:txBody>
        </p:sp>
        <p:pic>
          <p:nvPicPr>
            <p:cNvPr id="19" name="object 19"/>
            <p:cNvPicPr/>
            <p:nvPr/>
          </p:nvPicPr>
          <p:blipFill>
            <a:blip r:embed="rId6" cstate="print"/>
            <a:stretch>
              <a:fillRect/>
            </a:stretch>
          </p:blipFill>
          <p:spPr>
            <a:xfrm>
              <a:off x="6114288" y="2624328"/>
              <a:ext cx="426719" cy="420624"/>
            </a:xfrm>
            <a:prstGeom prst="rect">
              <a:avLst/>
            </a:prstGeom>
          </p:spPr>
        </p:pic>
        <p:sp>
          <p:nvSpPr>
            <p:cNvPr id="20" name="object 20"/>
            <p:cNvSpPr/>
            <p:nvPr/>
          </p:nvSpPr>
          <p:spPr>
            <a:xfrm>
              <a:off x="6157615" y="2642801"/>
              <a:ext cx="338455" cy="334645"/>
            </a:xfrm>
            <a:custGeom>
              <a:avLst/>
              <a:gdLst/>
              <a:ahLst/>
              <a:cxnLst/>
              <a:rect l="l" t="t" r="r" b="b"/>
              <a:pathLst>
                <a:path w="338454" h="334644">
                  <a:moveTo>
                    <a:pt x="169099" y="0"/>
                  </a:moveTo>
                  <a:lnTo>
                    <a:pt x="124146" y="5974"/>
                  </a:lnTo>
                  <a:lnTo>
                    <a:pt x="83751" y="22834"/>
                  </a:lnTo>
                  <a:lnTo>
                    <a:pt x="49528" y="48986"/>
                  </a:lnTo>
                  <a:lnTo>
                    <a:pt x="23087" y="82836"/>
                  </a:lnTo>
                  <a:lnTo>
                    <a:pt x="6040" y="122789"/>
                  </a:lnTo>
                  <a:lnTo>
                    <a:pt x="0" y="167251"/>
                  </a:lnTo>
                  <a:lnTo>
                    <a:pt x="6040" y="211714"/>
                  </a:lnTo>
                  <a:lnTo>
                    <a:pt x="23087" y="251667"/>
                  </a:lnTo>
                  <a:lnTo>
                    <a:pt x="49528" y="285517"/>
                  </a:lnTo>
                  <a:lnTo>
                    <a:pt x="83751" y="311669"/>
                  </a:lnTo>
                  <a:lnTo>
                    <a:pt x="124146" y="328529"/>
                  </a:lnTo>
                  <a:lnTo>
                    <a:pt x="169099" y="334504"/>
                  </a:lnTo>
                  <a:lnTo>
                    <a:pt x="214052" y="328529"/>
                  </a:lnTo>
                  <a:lnTo>
                    <a:pt x="254447" y="311669"/>
                  </a:lnTo>
                  <a:lnTo>
                    <a:pt x="288671" y="285517"/>
                  </a:lnTo>
                  <a:lnTo>
                    <a:pt x="315112" y="251667"/>
                  </a:lnTo>
                  <a:lnTo>
                    <a:pt x="332159" y="211714"/>
                  </a:lnTo>
                  <a:lnTo>
                    <a:pt x="338199" y="167251"/>
                  </a:lnTo>
                  <a:lnTo>
                    <a:pt x="332159" y="122789"/>
                  </a:lnTo>
                  <a:lnTo>
                    <a:pt x="315112" y="82836"/>
                  </a:lnTo>
                  <a:lnTo>
                    <a:pt x="288671" y="48986"/>
                  </a:lnTo>
                  <a:lnTo>
                    <a:pt x="254447" y="22834"/>
                  </a:lnTo>
                  <a:lnTo>
                    <a:pt x="214052" y="5974"/>
                  </a:lnTo>
                  <a:lnTo>
                    <a:pt x="169099" y="0"/>
                  </a:lnTo>
                  <a:close/>
                </a:path>
              </a:pathLst>
            </a:custGeom>
            <a:solidFill>
              <a:srgbClr val="FF0000"/>
            </a:solidFill>
          </p:spPr>
          <p:txBody>
            <a:bodyPr wrap="square" lIns="0" tIns="0" rIns="0" bIns="0" rtlCol="0"/>
            <a:lstStyle/>
            <a:p>
              <a:endParaRPr/>
            </a:p>
          </p:txBody>
        </p:sp>
        <p:sp>
          <p:nvSpPr>
            <p:cNvPr id="21" name="object 21"/>
            <p:cNvSpPr/>
            <p:nvPr/>
          </p:nvSpPr>
          <p:spPr>
            <a:xfrm>
              <a:off x="6157615" y="2642801"/>
              <a:ext cx="338455" cy="334645"/>
            </a:xfrm>
            <a:custGeom>
              <a:avLst/>
              <a:gdLst/>
              <a:ahLst/>
              <a:cxnLst/>
              <a:rect l="l" t="t" r="r" b="b"/>
              <a:pathLst>
                <a:path w="338454" h="334644">
                  <a:moveTo>
                    <a:pt x="0" y="167252"/>
                  </a:moveTo>
                  <a:lnTo>
                    <a:pt x="6040" y="122790"/>
                  </a:lnTo>
                  <a:lnTo>
                    <a:pt x="23087" y="82836"/>
                  </a:lnTo>
                  <a:lnTo>
                    <a:pt x="49528" y="48987"/>
                  </a:lnTo>
                  <a:lnTo>
                    <a:pt x="83751" y="22834"/>
                  </a:lnTo>
                  <a:lnTo>
                    <a:pt x="124146" y="5974"/>
                  </a:lnTo>
                  <a:lnTo>
                    <a:pt x="169100" y="0"/>
                  </a:lnTo>
                  <a:lnTo>
                    <a:pt x="214053" y="5974"/>
                  </a:lnTo>
                  <a:lnTo>
                    <a:pt x="254447" y="22834"/>
                  </a:lnTo>
                  <a:lnTo>
                    <a:pt x="288671" y="48987"/>
                  </a:lnTo>
                  <a:lnTo>
                    <a:pt x="315112" y="82836"/>
                  </a:lnTo>
                  <a:lnTo>
                    <a:pt x="332159" y="122790"/>
                  </a:lnTo>
                  <a:lnTo>
                    <a:pt x="338200" y="167252"/>
                  </a:lnTo>
                  <a:lnTo>
                    <a:pt x="332159" y="211714"/>
                  </a:lnTo>
                  <a:lnTo>
                    <a:pt x="315112" y="251668"/>
                  </a:lnTo>
                  <a:lnTo>
                    <a:pt x="288671" y="285517"/>
                  </a:lnTo>
                  <a:lnTo>
                    <a:pt x="254447" y="311670"/>
                  </a:lnTo>
                  <a:lnTo>
                    <a:pt x="214053" y="328530"/>
                  </a:lnTo>
                  <a:lnTo>
                    <a:pt x="169100" y="334505"/>
                  </a:lnTo>
                  <a:lnTo>
                    <a:pt x="124146" y="328530"/>
                  </a:lnTo>
                  <a:lnTo>
                    <a:pt x="83751" y="311670"/>
                  </a:lnTo>
                  <a:lnTo>
                    <a:pt x="49528" y="285517"/>
                  </a:lnTo>
                  <a:lnTo>
                    <a:pt x="23087" y="251668"/>
                  </a:lnTo>
                  <a:lnTo>
                    <a:pt x="6040" y="211714"/>
                  </a:lnTo>
                  <a:lnTo>
                    <a:pt x="0" y="167252"/>
                  </a:lnTo>
                  <a:close/>
                </a:path>
              </a:pathLst>
            </a:custGeom>
            <a:ln w="6350">
              <a:solidFill>
                <a:srgbClr val="FF0000"/>
              </a:solidFill>
            </a:ln>
          </p:spPr>
          <p:txBody>
            <a:bodyPr wrap="square" lIns="0" tIns="0" rIns="0" bIns="0" rtlCol="0"/>
            <a:lstStyle/>
            <a:p>
              <a:endParaRPr/>
            </a:p>
          </p:txBody>
        </p:sp>
      </p:grpSp>
      <p:sp>
        <p:nvSpPr>
          <p:cNvPr id="22" name="object 22"/>
          <p:cNvSpPr txBox="1"/>
          <p:nvPr/>
        </p:nvSpPr>
        <p:spPr>
          <a:xfrm>
            <a:off x="9289470" y="3010916"/>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3</a:t>
            </a:r>
            <a:endParaRPr>
              <a:latin typeface="Arial"/>
              <a:cs typeface="Arial"/>
            </a:endParaRPr>
          </a:p>
        </p:txBody>
      </p:sp>
      <p:sp>
        <p:nvSpPr>
          <p:cNvPr id="23" name="object 23"/>
          <p:cNvSpPr txBox="1"/>
          <p:nvPr/>
        </p:nvSpPr>
        <p:spPr>
          <a:xfrm>
            <a:off x="8018042" y="2779267"/>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2</a:t>
            </a:r>
            <a:endParaRPr>
              <a:latin typeface="Arial"/>
              <a:cs typeface="Arial"/>
            </a:endParaRPr>
          </a:p>
        </p:txBody>
      </p:sp>
      <p:sp>
        <p:nvSpPr>
          <p:cNvPr id="24" name="object 24"/>
          <p:cNvSpPr txBox="1"/>
          <p:nvPr/>
        </p:nvSpPr>
        <p:spPr>
          <a:xfrm>
            <a:off x="8623241" y="3949700"/>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4</a:t>
            </a:r>
            <a:endParaRPr>
              <a:latin typeface="Arial"/>
              <a:cs typeface="Arial"/>
            </a:endParaRPr>
          </a:p>
        </p:txBody>
      </p:sp>
      <p:sp>
        <p:nvSpPr>
          <p:cNvPr id="25" name="object 25"/>
          <p:cNvSpPr txBox="1"/>
          <p:nvPr/>
        </p:nvSpPr>
        <p:spPr>
          <a:xfrm>
            <a:off x="7367071" y="3931412"/>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5</a:t>
            </a:r>
            <a:endParaRPr>
              <a:latin typeface="Arial"/>
              <a:cs typeface="Arial"/>
            </a:endParaRPr>
          </a:p>
        </p:txBody>
      </p:sp>
      <p:sp>
        <p:nvSpPr>
          <p:cNvPr id="26" name="object 26"/>
          <p:cNvSpPr txBox="1"/>
          <p:nvPr/>
        </p:nvSpPr>
        <p:spPr>
          <a:xfrm>
            <a:off x="6939872" y="2943860"/>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1</a:t>
            </a:r>
            <a:endParaRPr>
              <a:latin typeface="Arial"/>
              <a:cs typeface="Arial"/>
            </a:endParaRPr>
          </a:p>
        </p:txBody>
      </p:sp>
      <p:sp>
        <p:nvSpPr>
          <p:cNvPr id="27" name="object 27"/>
          <p:cNvSpPr/>
          <p:nvPr/>
        </p:nvSpPr>
        <p:spPr>
          <a:xfrm>
            <a:off x="8279047" y="2935724"/>
            <a:ext cx="920115" cy="215265"/>
          </a:xfrm>
          <a:custGeom>
            <a:avLst/>
            <a:gdLst/>
            <a:ahLst/>
            <a:cxnLst/>
            <a:rect l="l" t="t" r="r" b="b"/>
            <a:pathLst>
              <a:path w="920115" h="215264">
                <a:moveTo>
                  <a:pt x="833147" y="187038"/>
                </a:moveTo>
                <a:lnTo>
                  <a:pt x="828248" y="215190"/>
                </a:lnTo>
                <a:lnTo>
                  <a:pt x="909448" y="190841"/>
                </a:lnTo>
                <a:lnTo>
                  <a:pt x="854998" y="190841"/>
                </a:lnTo>
                <a:lnTo>
                  <a:pt x="833147" y="187038"/>
                </a:lnTo>
                <a:close/>
              </a:path>
              <a:path w="920115" h="215264">
                <a:moveTo>
                  <a:pt x="838047" y="158886"/>
                </a:moveTo>
                <a:lnTo>
                  <a:pt x="833147" y="187038"/>
                </a:lnTo>
                <a:lnTo>
                  <a:pt x="854998" y="190841"/>
                </a:lnTo>
                <a:lnTo>
                  <a:pt x="862397" y="185635"/>
                </a:lnTo>
                <a:lnTo>
                  <a:pt x="865103" y="170088"/>
                </a:lnTo>
                <a:lnTo>
                  <a:pt x="859897" y="162689"/>
                </a:lnTo>
                <a:lnTo>
                  <a:pt x="838047" y="158886"/>
                </a:lnTo>
                <a:close/>
              </a:path>
              <a:path w="920115" h="215264">
                <a:moveTo>
                  <a:pt x="842947" y="130735"/>
                </a:moveTo>
                <a:lnTo>
                  <a:pt x="838047" y="158886"/>
                </a:lnTo>
                <a:lnTo>
                  <a:pt x="859897" y="162689"/>
                </a:lnTo>
                <a:lnTo>
                  <a:pt x="865103" y="170088"/>
                </a:lnTo>
                <a:lnTo>
                  <a:pt x="862397" y="185635"/>
                </a:lnTo>
                <a:lnTo>
                  <a:pt x="854998" y="190841"/>
                </a:lnTo>
                <a:lnTo>
                  <a:pt x="909448" y="190841"/>
                </a:lnTo>
                <a:lnTo>
                  <a:pt x="920054" y="187661"/>
                </a:lnTo>
                <a:lnTo>
                  <a:pt x="842947" y="130735"/>
                </a:lnTo>
                <a:close/>
              </a:path>
              <a:path w="920115" h="215264">
                <a:moveTo>
                  <a:pt x="86904" y="28150"/>
                </a:moveTo>
                <a:lnTo>
                  <a:pt x="82005" y="56303"/>
                </a:lnTo>
                <a:lnTo>
                  <a:pt x="833147" y="187038"/>
                </a:lnTo>
                <a:lnTo>
                  <a:pt x="838047" y="158886"/>
                </a:lnTo>
                <a:lnTo>
                  <a:pt x="86904" y="28150"/>
                </a:lnTo>
                <a:close/>
              </a:path>
              <a:path w="920115" h="215264">
                <a:moveTo>
                  <a:pt x="91804" y="0"/>
                </a:moveTo>
                <a:lnTo>
                  <a:pt x="0" y="27527"/>
                </a:lnTo>
                <a:lnTo>
                  <a:pt x="77105" y="84454"/>
                </a:lnTo>
                <a:lnTo>
                  <a:pt x="82005" y="56303"/>
                </a:lnTo>
                <a:lnTo>
                  <a:pt x="60154" y="52500"/>
                </a:lnTo>
                <a:lnTo>
                  <a:pt x="54950" y="45101"/>
                </a:lnTo>
                <a:lnTo>
                  <a:pt x="57656" y="29552"/>
                </a:lnTo>
                <a:lnTo>
                  <a:pt x="65055" y="24348"/>
                </a:lnTo>
                <a:lnTo>
                  <a:pt x="87566" y="24348"/>
                </a:lnTo>
                <a:lnTo>
                  <a:pt x="91804" y="0"/>
                </a:lnTo>
                <a:close/>
              </a:path>
              <a:path w="920115" h="215264">
                <a:moveTo>
                  <a:pt x="65055" y="24348"/>
                </a:moveTo>
                <a:lnTo>
                  <a:pt x="57656" y="29552"/>
                </a:lnTo>
                <a:lnTo>
                  <a:pt x="54950" y="45101"/>
                </a:lnTo>
                <a:lnTo>
                  <a:pt x="60154" y="52500"/>
                </a:lnTo>
                <a:lnTo>
                  <a:pt x="82005" y="56303"/>
                </a:lnTo>
                <a:lnTo>
                  <a:pt x="86904" y="28150"/>
                </a:lnTo>
                <a:lnTo>
                  <a:pt x="65055" y="24348"/>
                </a:lnTo>
                <a:close/>
              </a:path>
              <a:path w="920115" h="215264">
                <a:moveTo>
                  <a:pt x="87566" y="24348"/>
                </a:moveTo>
                <a:lnTo>
                  <a:pt x="65055" y="24348"/>
                </a:lnTo>
                <a:lnTo>
                  <a:pt x="86904" y="28150"/>
                </a:lnTo>
                <a:lnTo>
                  <a:pt x="87566" y="24348"/>
                </a:lnTo>
                <a:close/>
              </a:path>
            </a:pathLst>
          </a:custGeom>
          <a:solidFill>
            <a:srgbClr val="000000"/>
          </a:solidFill>
        </p:spPr>
        <p:txBody>
          <a:bodyPr wrap="square" lIns="0" tIns="0" rIns="0" bIns="0" rtlCol="0"/>
          <a:lstStyle/>
          <a:p>
            <a:endParaRPr/>
          </a:p>
        </p:txBody>
      </p:sp>
      <p:sp>
        <p:nvSpPr>
          <p:cNvPr id="32" name="Title 31">
            <a:extLst>
              <a:ext uri="{FF2B5EF4-FFF2-40B4-BE49-F238E27FC236}">
                <a16:creationId xmlns:a16="http://schemas.microsoft.com/office/drawing/2014/main" id="{69A0379A-C70C-23B2-6D3E-E0F0A7CA1795}"/>
              </a:ext>
            </a:extLst>
          </p:cNvPr>
          <p:cNvSpPr>
            <a:spLocks noGrp="1"/>
          </p:cNvSpPr>
          <p:nvPr>
            <p:ph type="title"/>
          </p:nvPr>
        </p:nvSpPr>
        <p:spPr/>
        <p:txBody>
          <a:bodyPr/>
          <a:lstStyle/>
          <a:p>
            <a:r>
              <a:rPr lang="en-US" dirty="0"/>
              <a:t>Representing Graphs: Adjacency list</a:t>
            </a:r>
          </a:p>
        </p:txBody>
      </p:sp>
      <p:sp>
        <p:nvSpPr>
          <p:cNvPr id="2" name="Slide Number Placeholder 1">
            <a:extLst>
              <a:ext uri="{FF2B5EF4-FFF2-40B4-BE49-F238E27FC236}">
                <a16:creationId xmlns:a16="http://schemas.microsoft.com/office/drawing/2014/main" id="{9E537175-F82F-1EFF-4E8D-8D073C6C91CD}"/>
              </a:ext>
            </a:extLst>
          </p:cNvPr>
          <p:cNvSpPr>
            <a:spLocks noGrp="1"/>
          </p:cNvSpPr>
          <p:nvPr>
            <p:ph type="sldNum" sz="quarter" idx="11"/>
          </p:nvPr>
        </p:nvSpPr>
        <p:spPr/>
        <p:txBody>
          <a:bodyPr/>
          <a:lstStyle/>
          <a:p>
            <a:fld id="{009375D7-070A-4959-9224-FB5E66F2B1B3}" type="slidenum">
              <a:rPr lang="en-AU" smtClean="0"/>
              <a:pPr/>
              <a:t>44</a:t>
            </a:fld>
            <a:endParaRPr lang="en-AU" dirty="0"/>
          </a:p>
        </p:txBody>
      </p:sp>
      <p:sp>
        <p:nvSpPr>
          <p:cNvPr id="28" name="Footer Placeholder 27">
            <a:extLst>
              <a:ext uri="{FF2B5EF4-FFF2-40B4-BE49-F238E27FC236}">
                <a16:creationId xmlns:a16="http://schemas.microsoft.com/office/drawing/2014/main" id="{6E42BFD1-A73A-1C99-6272-8C995607D58A}"/>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2288899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93609" y="1454944"/>
            <a:ext cx="5264785" cy="5137150"/>
          </a:xfrm>
          <a:prstGeom prst="rect">
            <a:avLst/>
          </a:prstGeom>
        </p:spPr>
        <p:txBody>
          <a:bodyPr vert="horz" wrap="square" lIns="0" tIns="108585" rIns="0" bIns="0" rtlCol="0">
            <a:spAutoFit/>
          </a:bodyPr>
          <a:lstStyle/>
          <a:p>
            <a:pPr marL="332740" indent="-320040">
              <a:spcBef>
                <a:spcPts val="855"/>
              </a:spcBef>
              <a:buClr>
                <a:srgbClr val="F0AD00"/>
              </a:buClr>
              <a:buSzPct val="81250"/>
              <a:buFont typeface="Wingdings 2"/>
              <a:buChar char=""/>
              <a:tabLst>
                <a:tab pos="332105" algn="l"/>
                <a:tab pos="332740" algn="l"/>
              </a:tabLst>
            </a:pPr>
            <a:r>
              <a:rPr sz="3200" b="1" spc="-5" dirty="0">
                <a:solidFill>
                  <a:srgbClr val="0000FF"/>
                </a:solidFill>
                <a:latin typeface="Calibri"/>
                <a:cs typeface="Calibri"/>
              </a:rPr>
              <a:t>Adjacency</a:t>
            </a:r>
            <a:r>
              <a:rPr sz="3200" b="1" spc="-20" dirty="0">
                <a:solidFill>
                  <a:srgbClr val="0000FF"/>
                </a:solidFill>
                <a:latin typeface="Calibri"/>
                <a:cs typeface="Calibri"/>
              </a:rPr>
              <a:t> </a:t>
            </a:r>
            <a:r>
              <a:rPr sz="3200" b="1" spc="-10" dirty="0">
                <a:solidFill>
                  <a:srgbClr val="0000FF"/>
                </a:solidFill>
                <a:latin typeface="Calibri"/>
                <a:cs typeface="Calibri"/>
              </a:rPr>
              <a:t>list:</a:t>
            </a:r>
            <a:endParaRPr sz="3200" dirty="0">
              <a:latin typeface="Calibri"/>
              <a:cs typeface="Calibri"/>
            </a:endParaRPr>
          </a:p>
          <a:p>
            <a:pPr marL="625475" lvl="1" indent="-274955">
              <a:spcBef>
                <a:spcPts val="665"/>
              </a:spcBef>
              <a:buClr>
                <a:srgbClr val="60B5CC"/>
              </a:buClr>
              <a:buFont typeface="Wingdings"/>
              <a:buChar char=""/>
              <a:tabLst>
                <a:tab pos="625475" algn="l"/>
              </a:tabLst>
            </a:pPr>
            <a:r>
              <a:rPr lang="en-AU" sz="2800" spc="-15" dirty="0">
                <a:latin typeface="Calibri"/>
                <a:cs typeface="Calibri"/>
              </a:rPr>
              <a:t>Easier</a:t>
            </a:r>
            <a:r>
              <a:rPr lang="en-AU" sz="2800" spc="-10" dirty="0">
                <a:latin typeface="Calibri"/>
                <a:cs typeface="Calibri"/>
              </a:rPr>
              <a:t> </a:t>
            </a:r>
            <a:r>
              <a:rPr lang="en-AU" sz="2800" spc="-15" dirty="0">
                <a:latin typeface="Calibri"/>
                <a:cs typeface="Calibri"/>
              </a:rPr>
              <a:t>to</a:t>
            </a:r>
            <a:r>
              <a:rPr lang="en-AU" sz="2800" spc="-10" dirty="0">
                <a:latin typeface="Calibri"/>
                <a:cs typeface="Calibri"/>
              </a:rPr>
              <a:t> work</a:t>
            </a:r>
            <a:r>
              <a:rPr lang="en-AU" sz="2800" dirty="0">
                <a:latin typeface="Calibri"/>
                <a:cs typeface="Calibri"/>
              </a:rPr>
              <a:t> </a:t>
            </a:r>
            <a:r>
              <a:rPr lang="en-AU" sz="2800" spc="-5" dirty="0">
                <a:latin typeface="Calibri"/>
                <a:cs typeface="Calibri"/>
              </a:rPr>
              <a:t>with if </a:t>
            </a:r>
            <a:r>
              <a:rPr lang="en-AU" sz="2800" spc="-10" dirty="0">
                <a:latin typeface="Calibri"/>
                <a:cs typeface="Calibri"/>
              </a:rPr>
              <a:t>network</a:t>
            </a:r>
            <a:r>
              <a:rPr lang="en-AU" sz="2800" spc="-5" dirty="0">
                <a:latin typeface="Calibri"/>
                <a:cs typeface="Calibri"/>
              </a:rPr>
              <a:t> is</a:t>
            </a:r>
            <a:endParaRPr lang="en-AU" sz="2800" dirty="0">
              <a:latin typeface="Calibri"/>
              <a:cs typeface="Calibri"/>
            </a:endParaRPr>
          </a:p>
          <a:p>
            <a:pPr marL="890269" lvl="2" indent="-229235">
              <a:spcBef>
                <a:spcPts val="640"/>
              </a:spcBef>
              <a:buClr>
                <a:srgbClr val="E66C7D"/>
              </a:buClr>
              <a:buFont typeface="Wingdings"/>
              <a:buChar char=""/>
              <a:tabLst>
                <a:tab pos="890269" algn="l"/>
              </a:tabLst>
            </a:pPr>
            <a:r>
              <a:rPr lang="en-AU" sz="2400" spc="-15" dirty="0">
                <a:latin typeface="Calibri"/>
                <a:cs typeface="Calibri"/>
              </a:rPr>
              <a:t>Large</a:t>
            </a:r>
            <a:endParaRPr lang="en-AU" sz="2400" dirty="0">
              <a:latin typeface="Calibri"/>
              <a:cs typeface="Calibri"/>
            </a:endParaRPr>
          </a:p>
          <a:p>
            <a:pPr marL="890269" lvl="2" indent="-229235">
              <a:spcBef>
                <a:spcPts val="625"/>
              </a:spcBef>
              <a:buClr>
                <a:srgbClr val="E66C7D"/>
              </a:buClr>
              <a:buFont typeface="Wingdings"/>
              <a:buChar char=""/>
              <a:tabLst>
                <a:tab pos="890269" algn="l"/>
              </a:tabLst>
            </a:pPr>
            <a:r>
              <a:rPr lang="en-AU" sz="2400" spc="-10" dirty="0">
                <a:latin typeface="Calibri"/>
                <a:cs typeface="Calibri"/>
              </a:rPr>
              <a:t>Sparse</a:t>
            </a:r>
            <a:endParaRPr lang="en-AU" sz="2400" dirty="0">
              <a:latin typeface="Calibri"/>
              <a:cs typeface="Calibri"/>
            </a:endParaRPr>
          </a:p>
          <a:p>
            <a:pPr marL="625475" marR="186055" lvl="1" indent="-274320">
              <a:lnSpc>
                <a:spcPts val="3310"/>
              </a:lnSpc>
              <a:spcBef>
                <a:spcPts val="760"/>
              </a:spcBef>
              <a:buClr>
                <a:srgbClr val="60B5CC"/>
              </a:buClr>
              <a:buFont typeface="Wingdings"/>
              <a:buChar char=""/>
              <a:tabLst>
                <a:tab pos="625475" algn="l"/>
              </a:tabLst>
            </a:pPr>
            <a:r>
              <a:rPr sz="2800" spc="-10" dirty="0">
                <a:latin typeface="Calibri"/>
                <a:cs typeface="Calibri"/>
              </a:rPr>
              <a:t>Allows</a:t>
            </a:r>
            <a:r>
              <a:rPr sz="2800" dirty="0">
                <a:latin typeface="Calibri"/>
                <a:cs typeface="Calibri"/>
              </a:rPr>
              <a:t> us</a:t>
            </a:r>
            <a:r>
              <a:rPr sz="2800" spc="-5" dirty="0">
                <a:latin typeface="Calibri"/>
                <a:cs typeface="Calibri"/>
              </a:rPr>
              <a:t> </a:t>
            </a:r>
            <a:r>
              <a:rPr sz="2800" spc="-15" dirty="0">
                <a:latin typeface="Calibri"/>
                <a:cs typeface="Calibri"/>
              </a:rPr>
              <a:t>to</a:t>
            </a:r>
            <a:r>
              <a:rPr sz="2800" spc="-10" dirty="0">
                <a:latin typeface="Calibri"/>
                <a:cs typeface="Calibri"/>
              </a:rPr>
              <a:t> </a:t>
            </a:r>
            <a:r>
              <a:rPr sz="2800" spc="-5" dirty="0">
                <a:latin typeface="Calibri"/>
                <a:cs typeface="Calibri"/>
              </a:rPr>
              <a:t>quickly</a:t>
            </a:r>
            <a:r>
              <a:rPr sz="2800" spc="-15" dirty="0">
                <a:latin typeface="Calibri"/>
                <a:cs typeface="Calibri"/>
              </a:rPr>
              <a:t> </a:t>
            </a:r>
            <a:r>
              <a:rPr sz="2800" spc="-20" dirty="0">
                <a:latin typeface="Calibri"/>
                <a:cs typeface="Calibri"/>
              </a:rPr>
              <a:t>retrieve</a:t>
            </a:r>
            <a:r>
              <a:rPr sz="2800" spc="-15" dirty="0">
                <a:latin typeface="Calibri"/>
                <a:cs typeface="Calibri"/>
              </a:rPr>
              <a:t> </a:t>
            </a:r>
            <a:r>
              <a:rPr sz="2800" spc="-5" dirty="0">
                <a:latin typeface="Calibri"/>
                <a:cs typeface="Calibri"/>
              </a:rPr>
              <a:t>all </a:t>
            </a:r>
            <a:r>
              <a:rPr sz="2800" spc="-620" dirty="0">
                <a:latin typeface="Calibri"/>
                <a:cs typeface="Calibri"/>
              </a:rPr>
              <a:t> </a:t>
            </a:r>
            <a:r>
              <a:rPr sz="2800" spc="-10" dirty="0">
                <a:latin typeface="Calibri"/>
                <a:cs typeface="Calibri"/>
              </a:rPr>
              <a:t>neighbors</a:t>
            </a:r>
            <a:r>
              <a:rPr sz="2800" dirty="0">
                <a:latin typeface="Calibri"/>
                <a:cs typeface="Calibri"/>
              </a:rPr>
              <a:t> </a:t>
            </a:r>
            <a:r>
              <a:rPr sz="2800" spc="-5" dirty="0">
                <a:latin typeface="Calibri"/>
                <a:cs typeface="Calibri"/>
              </a:rPr>
              <a:t>of </a:t>
            </a:r>
            <a:r>
              <a:rPr sz="2800" dirty="0">
                <a:latin typeface="Calibri"/>
                <a:cs typeface="Calibri"/>
              </a:rPr>
              <a:t>a</a:t>
            </a:r>
            <a:r>
              <a:rPr sz="2800" spc="-5" dirty="0">
                <a:latin typeface="Calibri"/>
                <a:cs typeface="Calibri"/>
              </a:rPr>
              <a:t> </a:t>
            </a:r>
            <a:r>
              <a:rPr sz="2800" spc="-15" dirty="0">
                <a:latin typeface="Calibri"/>
                <a:cs typeface="Calibri"/>
              </a:rPr>
              <a:t>given</a:t>
            </a:r>
            <a:r>
              <a:rPr sz="2800" dirty="0">
                <a:latin typeface="Calibri"/>
                <a:cs typeface="Calibri"/>
              </a:rPr>
              <a:t> </a:t>
            </a:r>
            <a:r>
              <a:rPr lang="en-US" sz="2800" spc="-5" dirty="0">
                <a:latin typeface="Calibri"/>
                <a:cs typeface="Calibri"/>
              </a:rPr>
              <a:t>vertex</a:t>
            </a:r>
            <a:endParaRPr sz="2800" dirty="0">
              <a:latin typeface="Calibri"/>
              <a:cs typeface="Calibri"/>
            </a:endParaRPr>
          </a:p>
          <a:p>
            <a:pPr marL="890269" lvl="2" indent="-229235">
              <a:spcBef>
                <a:spcPts val="540"/>
              </a:spcBef>
              <a:buClr>
                <a:srgbClr val="E66C7D"/>
              </a:buClr>
              <a:buFont typeface="Wingdings"/>
              <a:buChar char=""/>
              <a:tabLst>
                <a:tab pos="890269" algn="l"/>
              </a:tabLst>
            </a:pPr>
            <a:r>
              <a:rPr sz="2400" spc="-5" dirty="0">
                <a:latin typeface="Calibri"/>
                <a:cs typeface="Calibri"/>
              </a:rPr>
              <a:t>1:</a:t>
            </a:r>
            <a:endParaRPr sz="2400" dirty="0">
              <a:latin typeface="Calibri"/>
              <a:cs typeface="Calibri"/>
            </a:endParaRPr>
          </a:p>
          <a:p>
            <a:pPr marL="890269" lvl="2" indent="-229235">
              <a:spcBef>
                <a:spcPts val="600"/>
              </a:spcBef>
              <a:buClr>
                <a:srgbClr val="E66C7D"/>
              </a:buClr>
              <a:buFont typeface="Wingdings"/>
              <a:buChar char=""/>
              <a:tabLst>
                <a:tab pos="890269" algn="l"/>
              </a:tabLst>
            </a:pPr>
            <a:r>
              <a:rPr sz="2400" spc="-5" dirty="0">
                <a:latin typeface="Calibri"/>
                <a:cs typeface="Calibri"/>
              </a:rPr>
              <a:t>2:</a:t>
            </a:r>
            <a:r>
              <a:rPr sz="2400" spc="-55" dirty="0">
                <a:latin typeface="Calibri"/>
                <a:cs typeface="Calibri"/>
              </a:rPr>
              <a:t> </a:t>
            </a:r>
            <a:r>
              <a:rPr sz="2400" spc="-5" dirty="0">
                <a:latin typeface="Calibri"/>
                <a:cs typeface="Calibri"/>
              </a:rPr>
              <a:t>3,</a:t>
            </a:r>
            <a:r>
              <a:rPr sz="2400" spc="-50" dirty="0">
                <a:latin typeface="Calibri"/>
                <a:cs typeface="Calibri"/>
              </a:rPr>
              <a:t> </a:t>
            </a:r>
            <a:r>
              <a:rPr sz="2400" dirty="0">
                <a:latin typeface="Calibri"/>
                <a:cs typeface="Calibri"/>
              </a:rPr>
              <a:t>4</a:t>
            </a:r>
          </a:p>
          <a:p>
            <a:pPr marL="890269" lvl="2" indent="-229235">
              <a:spcBef>
                <a:spcPts val="530"/>
              </a:spcBef>
              <a:buClr>
                <a:srgbClr val="E66C7D"/>
              </a:buClr>
              <a:buFont typeface="Wingdings"/>
              <a:buChar char=""/>
              <a:tabLst>
                <a:tab pos="890269" algn="l"/>
              </a:tabLst>
            </a:pPr>
            <a:r>
              <a:rPr sz="2400" spc="-5" dirty="0">
                <a:latin typeface="Calibri"/>
                <a:cs typeface="Calibri"/>
              </a:rPr>
              <a:t>3:</a:t>
            </a:r>
            <a:r>
              <a:rPr sz="2400" spc="-55" dirty="0">
                <a:latin typeface="Calibri"/>
                <a:cs typeface="Calibri"/>
              </a:rPr>
              <a:t> </a:t>
            </a:r>
            <a:r>
              <a:rPr sz="2400" spc="-5" dirty="0">
                <a:latin typeface="Calibri"/>
                <a:cs typeface="Calibri"/>
              </a:rPr>
              <a:t>2,</a:t>
            </a:r>
            <a:r>
              <a:rPr sz="2400" spc="-50" dirty="0">
                <a:latin typeface="Calibri"/>
                <a:cs typeface="Calibri"/>
              </a:rPr>
              <a:t> </a:t>
            </a:r>
            <a:r>
              <a:rPr sz="2400" dirty="0">
                <a:latin typeface="Calibri"/>
                <a:cs typeface="Calibri"/>
              </a:rPr>
              <a:t>4</a:t>
            </a:r>
          </a:p>
          <a:p>
            <a:pPr marL="890269" lvl="2" indent="-229235">
              <a:spcBef>
                <a:spcPts val="620"/>
              </a:spcBef>
              <a:buClr>
                <a:srgbClr val="E66C7D"/>
              </a:buClr>
              <a:buFont typeface="Wingdings"/>
              <a:buChar char=""/>
              <a:tabLst>
                <a:tab pos="890269" algn="l"/>
              </a:tabLst>
            </a:pPr>
            <a:r>
              <a:rPr sz="2400" spc="-5" dirty="0">
                <a:latin typeface="Calibri"/>
                <a:cs typeface="Calibri"/>
              </a:rPr>
              <a:t>4:</a:t>
            </a:r>
            <a:r>
              <a:rPr sz="2400" spc="-35" dirty="0">
                <a:latin typeface="Calibri"/>
                <a:cs typeface="Calibri"/>
              </a:rPr>
              <a:t> </a:t>
            </a:r>
            <a:r>
              <a:rPr sz="2400" dirty="0">
                <a:latin typeface="Calibri"/>
                <a:cs typeface="Calibri"/>
              </a:rPr>
              <a:t>5</a:t>
            </a:r>
          </a:p>
          <a:p>
            <a:pPr marL="890269" lvl="2" indent="-229235">
              <a:spcBef>
                <a:spcPts val="530"/>
              </a:spcBef>
              <a:buClr>
                <a:srgbClr val="E66C7D"/>
              </a:buClr>
              <a:buFont typeface="Wingdings"/>
              <a:buChar char=""/>
              <a:tabLst>
                <a:tab pos="890269" algn="l"/>
              </a:tabLst>
            </a:pPr>
            <a:r>
              <a:rPr sz="2400" spc="-5" dirty="0">
                <a:latin typeface="Calibri"/>
                <a:cs typeface="Calibri"/>
              </a:rPr>
              <a:t>5:</a:t>
            </a:r>
            <a:r>
              <a:rPr sz="2400" spc="-25" dirty="0">
                <a:latin typeface="Calibri"/>
                <a:cs typeface="Calibri"/>
              </a:rPr>
              <a:t> </a:t>
            </a:r>
            <a:r>
              <a:rPr sz="2400" spc="-5" dirty="0">
                <a:latin typeface="Calibri"/>
                <a:cs typeface="Calibri"/>
              </a:rPr>
              <a:t>1,</a:t>
            </a:r>
            <a:r>
              <a:rPr sz="2400" spc="-20" dirty="0">
                <a:latin typeface="Calibri"/>
                <a:cs typeface="Calibri"/>
              </a:rPr>
              <a:t> </a:t>
            </a:r>
            <a:r>
              <a:rPr sz="2400" dirty="0">
                <a:latin typeface="Calibri"/>
                <a:cs typeface="Calibri"/>
              </a:rPr>
              <a:t>2</a:t>
            </a:r>
          </a:p>
        </p:txBody>
      </p:sp>
      <p:grpSp>
        <p:nvGrpSpPr>
          <p:cNvPr id="4" name="object 4"/>
          <p:cNvGrpSpPr/>
          <p:nvPr/>
        </p:nvGrpSpPr>
        <p:grpSpPr>
          <a:xfrm>
            <a:off x="6809232" y="2740152"/>
            <a:ext cx="2773680" cy="1600200"/>
            <a:chOff x="6114288" y="2447544"/>
            <a:chExt cx="2773680" cy="1600200"/>
          </a:xfrm>
        </p:grpSpPr>
        <p:sp>
          <p:nvSpPr>
            <p:cNvPr id="5" name="object 5"/>
            <p:cNvSpPr/>
            <p:nvPr/>
          </p:nvSpPr>
          <p:spPr>
            <a:xfrm>
              <a:off x="6420066" y="2659379"/>
              <a:ext cx="1600835" cy="1195070"/>
            </a:xfrm>
            <a:custGeom>
              <a:avLst/>
              <a:gdLst/>
              <a:ahLst/>
              <a:cxnLst/>
              <a:rect l="l" t="t" r="r" b="b"/>
              <a:pathLst>
                <a:path w="1600834" h="1195070">
                  <a:moveTo>
                    <a:pt x="320713" y="1099997"/>
                  </a:moveTo>
                  <a:lnTo>
                    <a:pt x="53314" y="407200"/>
                  </a:lnTo>
                  <a:lnTo>
                    <a:pt x="79971" y="396913"/>
                  </a:lnTo>
                  <a:lnTo>
                    <a:pt x="64528" y="382841"/>
                  </a:lnTo>
                  <a:lnTo>
                    <a:pt x="9118" y="332371"/>
                  </a:lnTo>
                  <a:lnTo>
                    <a:pt x="0" y="427774"/>
                  </a:lnTo>
                  <a:lnTo>
                    <a:pt x="26657" y="417487"/>
                  </a:lnTo>
                  <a:lnTo>
                    <a:pt x="294055" y="1110284"/>
                  </a:lnTo>
                  <a:lnTo>
                    <a:pt x="302323" y="1113955"/>
                  </a:lnTo>
                  <a:lnTo>
                    <a:pt x="317055" y="1108265"/>
                  </a:lnTo>
                  <a:lnTo>
                    <a:pt x="320713" y="1099997"/>
                  </a:lnTo>
                  <a:close/>
                </a:path>
                <a:path w="1600834" h="1195070">
                  <a:moveTo>
                    <a:pt x="875131" y="186753"/>
                  </a:moveTo>
                  <a:lnTo>
                    <a:pt x="874407" y="138988"/>
                  </a:lnTo>
                  <a:lnTo>
                    <a:pt x="873683" y="90919"/>
                  </a:lnTo>
                  <a:lnTo>
                    <a:pt x="797890" y="149567"/>
                  </a:lnTo>
                  <a:lnTo>
                    <a:pt x="823633" y="161963"/>
                  </a:lnTo>
                  <a:lnTo>
                    <a:pt x="334022" y="1179182"/>
                  </a:lnTo>
                  <a:lnTo>
                    <a:pt x="337007" y="1187716"/>
                  </a:lnTo>
                  <a:lnTo>
                    <a:pt x="351231" y="1194562"/>
                  </a:lnTo>
                  <a:lnTo>
                    <a:pt x="359765" y="1191564"/>
                  </a:lnTo>
                  <a:lnTo>
                    <a:pt x="849376" y="174358"/>
                  </a:lnTo>
                  <a:lnTo>
                    <a:pt x="875131" y="186753"/>
                  </a:lnTo>
                  <a:close/>
                </a:path>
                <a:path w="1600834" h="1195070">
                  <a:moveTo>
                    <a:pt x="1494485" y="935710"/>
                  </a:moveTo>
                  <a:lnTo>
                    <a:pt x="1468882" y="948397"/>
                  </a:lnTo>
                  <a:lnTo>
                    <a:pt x="1000417" y="2882"/>
                  </a:lnTo>
                  <a:lnTo>
                    <a:pt x="991844" y="0"/>
                  </a:lnTo>
                  <a:lnTo>
                    <a:pt x="977709" y="6997"/>
                  </a:lnTo>
                  <a:lnTo>
                    <a:pt x="974813" y="15570"/>
                  </a:lnTo>
                  <a:lnTo>
                    <a:pt x="1443278" y="961085"/>
                  </a:lnTo>
                  <a:lnTo>
                    <a:pt x="1417675" y="973772"/>
                  </a:lnTo>
                  <a:lnTo>
                    <a:pt x="1494142" y="1031557"/>
                  </a:lnTo>
                  <a:lnTo>
                    <a:pt x="1494320" y="983856"/>
                  </a:lnTo>
                  <a:lnTo>
                    <a:pt x="1494485" y="935710"/>
                  </a:lnTo>
                  <a:close/>
                </a:path>
                <a:path w="1600834" h="1195070">
                  <a:moveTo>
                    <a:pt x="1600644" y="1160716"/>
                  </a:moveTo>
                  <a:lnTo>
                    <a:pt x="1594434" y="1154137"/>
                  </a:lnTo>
                  <a:lnTo>
                    <a:pt x="573265" y="1125334"/>
                  </a:lnTo>
                  <a:lnTo>
                    <a:pt x="573278" y="1124699"/>
                  </a:lnTo>
                  <a:lnTo>
                    <a:pt x="574065" y="1096759"/>
                  </a:lnTo>
                  <a:lnTo>
                    <a:pt x="487172" y="1137196"/>
                  </a:lnTo>
                  <a:lnTo>
                    <a:pt x="571652" y="1182458"/>
                  </a:lnTo>
                  <a:lnTo>
                    <a:pt x="572452" y="1153896"/>
                  </a:lnTo>
                  <a:lnTo>
                    <a:pt x="1593634" y="1182712"/>
                  </a:lnTo>
                  <a:lnTo>
                    <a:pt x="1600200" y="1176489"/>
                  </a:lnTo>
                  <a:lnTo>
                    <a:pt x="1600644" y="1160716"/>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7193280" y="2447544"/>
              <a:ext cx="423672" cy="423672"/>
            </a:xfrm>
            <a:prstGeom prst="rect">
              <a:avLst/>
            </a:prstGeom>
          </p:spPr>
        </p:pic>
        <p:sp>
          <p:nvSpPr>
            <p:cNvPr id="7" name="object 7"/>
            <p:cNvSpPr/>
            <p:nvPr/>
          </p:nvSpPr>
          <p:spPr>
            <a:xfrm>
              <a:off x="7235785" y="2466746"/>
              <a:ext cx="338455" cy="334645"/>
            </a:xfrm>
            <a:custGeom>
              <a:avLst/>
              <a:gdLst/>
              <a:ahLst/>
              <a:cxnLst/>
              <a:rect l="l" t="t" r="r" b="b"/>
              <a:pathLst>
                <a:path w="338454" h="334644">
                  <a:moveTo>
                    <a:pt x="169100" y="0"/>
                  </a:moveTo>
                  <a:lnTo>
                    <a:pt x="124146" y="5974"/>
                  </a:lnTo>
                  <a:lnTo>
                    <a:pt x="83752" y="22834"/>
                  </a:lnTo>
                  <a:lnTo>
                    <a:pt x="49528" y="48987"/>
                  </a:lnTo>
                  <a:lnTo>
                    <a:pt x="23087" y="82837"/>
                  </a:lnTo>
                  <a:lnTo>
                    <a:pt x="6040" y="122790"/>
                  </a:lnTo>
                  <a:lnTo>
                    <a:pt x="0" y="167252"/>
                  </a:lnTo>
                  <a:lnTo>
                    <a:pt x="6040" y="211714"/>
                  </a:lnTo>
                  <a:lnTo>
                    <a:pt x="23087" y="251668"/>
                  </a:lnTo>
                  <a:lnTo>
                    <a:pt x="49528" y="285518"/>
                  </a:lnTo>
                  <a:lnTo>
                    <a:pt x="83752" y="311670"/>
                  </a:lnTo>
                  <a:lnTo>
                    <a:pt x="124146" y="328530"/>
                  </a:lnTo>
                  <a:lnTo>
                    <a:pt x="169100" y="334505"/>
                  </a:lnTo>
                  <a:lnTo>
                    <a:pt x="214053" y="328530"/>
                  </a:lnTo>
                  <a:lnTo>
                    <a:pt x="254448" y="311670"/>
                  </a:lnTo>
                  <a:lnTo>
                    <a:pt x="288671" y="285518"/>
                  </a:lnTo>
                  <a:lnTo>
                    <a:pt x="315112" y="251668"/>
                  </a:lnTo>
                  <a:lnTo>
                    <a:pt x="332159" y="211714"/>
                  </a:lnTo>
                  <a:lnTo>
                    <a:pt x="338199" y="167252"/>
                  </a:lnTo>
                  <a:lnTo>
                    <a:pt x="332159" y="122790"/>
                  </a:lnTo>
                  <a:lnTo>
                    <a:pt x="315112" y="82837"/>
                  </a:lnTo>
                  <a:lnTo>
                    <a:pt x="288671" y="48987"/>
                  </a:lnTo>
                  <a:lnTo>
                    <a:pt x="254448" y="22834"/>
                  </a:lnTo>
                  <a:lnTo>
                    <a:pt x="214053" y="5974"/>
                  </a:lnTo>
                  <a:lnTo>
                    <a:pt x="169100" y="0"/>
                  </a:lnTo>
                  <a:close/>
                </a:path>
              </a:pathLst>
            </a:custGeom>
            <a:solidFill>
              <a:srgbClr val="FF0000"/>
            </a:solidFill>
          </p:spPr>
          <p:txBody>
            <a:bodyPr wrap="square" lIns="0" tIns="0" rIns="0" bIns="0" rtlCol="0"/>
            <a:lstStyle/>
            <a:p>
              <a:endParaRPr/>
            </a:p>
          </p:txBody>
        </p:sp>
        <p:sp>
          <p:nvSpPr>
            <p:cNvPr id="8" name="object 8"/>
            <p:cNvSpPr/>
            <p:nvPr/>
          </p:nvSpPr>
          <p:spPr>
            <a:xfrm>
              <a:off x="7235785" y="2466746"/>
              <a:ext cx="338455" cy="334645"/>
            </a:xfrm>
            <a:custGeom>
              <a:avLst/>
              <a:gdLst/>
              <a:ahLst/>
              <a:cxnLst/>
              <a:rect l="l" t="t" r="r" b="b"/>
              <a:pathLst>
                <a:path w="338454" h="334644">
                  <a:moveTo>
                    <a:pt x="0" y="167252"/>
                  </a:moveTo>
                  <a:lnTo>
                    <a:pt x="6040" y="122790"/>
                  </a:lnTo>
                  <a:lnTo>
                    <a:pt x="23087" y="82836"/>
                  </a:lnTo>
                  <a:lnTo>
                    <a:pt x="49528" y="48987"/>
                  </a:lnTo>
                  <a:lnTo>
                    <a:pt x="83751" y="22834"/>
                  </a:lnTo>
                  <a:lnTo>
                    <a:pt x="124146" y="5974"/>
                  </a:lnTo>
                  <a:lnTo>
                    <a:pt x="169100" y="0"/>
                  </a:lnTo>
                  <a:lnTo>
                    <a:pt x="214053" y="5974"/>
                  </a:lnTo>
                  <a:lnTo>
                    <a:pt x="254447" y="22834"/>
                  </a:lnTo>
                  <a:lnTo>
                    <a:pt x="288671" y="48987"/>
                  </a:lnTo>
                  <a:lnTo>
                    <a:pt x="315112" y="82836"/>
                  </a:lnTo>
                  <a:lnTo>
                    <a:pt x="332159" y="122790"/>
                  </a:lnTo>
                  <a:lnTo>
                    <a:pt x="338200" y="167252"/>
                  </a:lnTo>
                  <a:lnTo>
                    <a:pt x="332159" y="211714"/>
                  </a:lnTo>
                  <a:lnTo>
                    <a:pt x="315112" y="251668"/>
                  </a:lnTo>
                  <a:lnTo>
                    <a:pt x="288671" y="285517"/>
                  </a:lnTo>
                  <a:lnTo>
                    <a:pt x="254447" y="311670"/>
                  </a:lnTo>
                  <a:lnTo>
                    <a:pt x="214053" y="328530"/>
                  </a:lnTo>
                  <a:lnTo>
                    <a:pt x="169100" y="334505"/>
                  </a:lnTo>
                  <a:lnTo>
                    <a:pt x="124146" y="328530"/>
                  </a:lnTo>
                  <a:lnTo>
                    <a:pt x="83751" y="311670"/>
                  </a:lnTo>
                  <a:lnTo>
                    <a:pt x="49528" y="285517"/>
                  </a:lnTo>
                  <a:lnTo>
                    <a:pt x="23087" y="251668"/>
                  </a:lnTo>
                  <a:lnTo>
                    <a:pt x="6040" y="211714"/>
                  </a:lnTo>
                  <a:lnTo>
                    <a:pt x="0" y="167252"/>
                  </a:lnTo>
                  <a:close/>
                </a:path>
              </a:pathLst>
            </a:custGeom>
            <a:ln w="6350">
              <a:solidFill>
                <a:srgbClr val="FF0000"/>
              </a:solidFill>
            </a:ln>
          </p:spPr>
          <p:txBody>
            <a:bodyPr wrap="square" lIns="0" tIns="0" rIns="0" bIns="0" rtlCol="0"/>
            <a:lstStyle/>
            <a:p>
              <a:endParaRPr/>
            </a:p>
          </p:txBody>
        </p:sp>
        <p:pic>
          <p:nvPicPr>
            <p:cNvPr id="9" name="object 9"/>
            <p:cNvPicPr/>
            <p:nvPr/>
          </p:nvPicPr>
          <p:blipFill>
            <a:blip r:embed="rId3" cstate="print"/>
            <a:stretch>
              <a:fillRect/>
            </a:stretch>
          </p:blipFill>
          <p:spPr>
            <a:xfrm>
              <a:off x="6547104" y="3624072"/>
              <a:ext cx="423672" cy="423671"/>
            </a:xfrm>
            <a:prstGeom prst="rect">
              <a:avLst/>
            </a:prstGeom>
          </p:spPr>
        </p:pic>
        <p:sp>
          <p:nvSpPr>
            <p:cNvPr id="10" name="object 10"/>
            <p:cNvSpPr/>
            <p:nvPr/>
          </p:nvSpPr>
          <p:spPr>
            <a:xfrm>
              <a:off x="6589900" y="3643801"/>
              <a:ext cx="338455" cy="334645"/>
            </a:xfrm>
            <a:custGeom>
              <a:avLst/>
              <a:gdLst/>
              <a:ahLst/>
              <a:cxnLst/>
              <a:rect l="l" t="t" r="r" b="b"/>
              <a:pathLst>
                <a:path w="338454" h="334645">
                  <a:moveTo>
                    <a:pt x="169100" y="0"/>
                  </a:moveTo>
                  <a:lnTo>
                    <a:pt x="124146" y="5974"/>
                  </a:lnTo>
                  <a:lnTo>
                    <a:pt x="83752" y="22834"/>
                  </a:lnTo>
                  <a:lnTo>
                    <a:pt x="49528" y="48987"/>
                  </a:lnTo>
                  <a:lnTo>
                    <a:pt x="23087" y="82837"/>
                  </a:lnTo>
                  <a:lnTo>
                    <a:pt x="6040" y="122790"/>
                  </a:lnTo>
                  <a:lnTo>
                    <a:pt x="0" y="167252"/>
                  </a:lnTo>
                  <a:lnTo>
                    <a:pt x="6040" y="211714"/>
                  </a:lnTo>
                  <a:lnTo>
                    <a:pt x="23087" y="251668"/>
                  </a:lnTo>
                  <a:lnTo>
                    <a:pt x="49528" y="285518"/>
                  </a:lnTo>
                  <a:lnTo>
                    <a:pt x="83752" y="311670"/>
                  </a:lnTo>
                  <a:lnTo>
                    <a:pt x="124146" y="328530"/>
                  </a:lnTo>
                  <a:lnTo>
                    <a:pt x="169100" y="334505"/>
                  </a:lnTo>
                  <a:lnTo>
                    <a:pt x="214053" y="328530"/>
                  </a:lnTo>
                  <a:lnTo>
                    <a:pt x="254448" y="311670"/>
                  </a:lnTo>
                  <a:lnTo>
                    <a:pt x="288672" y="285518"/>
                  </a:lnTo>
                  <a:lnTo>
                    <a:pt x="315113" y="251668"/>
                  </a:lnTo>
                  <a:lnTo>
                    <a:pt x="332160" y="211714"/>
                  </a:lnTo>
                  <a:lnTo>
                    <a:pt x="338200" y="167252"/>
                  </a:lnTo>
                  <a:lnTo>
                    <a:pt x="332160" y="122790"/>
                  </a:lnTo>
                  <a:lnTo>
                    <a:pt x="315113" y="82837"/>
                  </a:lnTo>
                  <a:lnTo>
                    <a:pt x="288672" y="48987"/>
                  </a:lnTo>
                  <a:lnTo>
                    <a:pt x="254448" y="22834"/>
                  </a:lnTo>
                  <a:lnTo>
                    <a:pt x="214053" y="5974"/>
                  </a:lnTo>
                  <a:lnTo>
                    <a:pt x="169100" y="0"/>
                  </a:lnTo>
                  <a:close/>
                </a:path>
              </a:pathLst>
            </a:custGeom>
            <a:solidFill>
              <a:srgbClr val="FF0000"/>
            </a:solidFill>
          </p:spPr>
          <p:txBody>
            <a:bodyPr wrap="square" lIns="0" tIns="0" rIns="0" bIns="0" rtlCol="0"/>
            <a:lstStyle/>
            <a:p>
              <a:endParaRPr/>
            </a:p>
          </p:txBody>
        </p:sp>
        <p:sp>
          <p:nvSpPr>
            <p:cNvPr id="11" name="object 11"/>
            <p:cNvSpPr/>
            <p:nvPr/>
          </p:nvSpPr>
          <p:spPr>
            <a:xfrm>
              <a:off x="6589900" y="3643801"/>
              <a:ext cx="338455" cy="334645"/>
            </a:xfrm>
            <a:custGeom>
              <a:avLst/>
              <a:gdLst/>
              <a:ahLst/>
              <a:cxnLst/>
              <a:rect l="l" t="t" r="r" b="b"/>
              <a:pathLst>
                <a:path w="338454" h="334645">
                  <a:moveTo>
                    <a:pt x="0" y="167252"/>
                  </a:moveTo>
                  <a:lnTo>
                    <a:pt x="6040" y="122790"/>
                  </a:lnTo>
                  <a:lnTo>
                    <a:pt x="23087" y="82836"/>
                  </a:lnTo>
                  <a:lnTo>
                    <a:pt x="49528" y="48987"/>
                  </a:lnTo>
                  <a:lnTo>
                    <a:pt x="83751" y="22834"/>
                  </a:lnTo>
                  <a:lnTo>
                    <a:pt x="124146" y="5974"/>
                  </a:lnTo>
                  <a:lnTo>
                    <a:pt x="169100" y="0"/>
                  </a:lnTo>
                  <a:lnTo>
                    <a:pt x="214053" y="5974"/>
                  </a:lnTo>
                  <a:lnTo>
                    <a:pt x="254447" y="22834"/>
                  </a:lnTo>
                  <a:lnTo>
                    <a:pt x="288671" y="48987"/>
                  </a:lnTo>
                  <a:lnTo>
                    <a:pt x="315112" y="82836"/>
                  </a:lnTo>
                  <a:lnTo>
                    <a:pt x="332159" y="122790"/>
                  </a:lnTo>
                  <a:lnTo>
                    <a:pt x="338200" y="167252"/>
                  </a:lnTo>
                  <a:lnTo>
                    <a:pt x="332159" y="211714"/>
                  </a:lnTo>
                  <a:lnTo>
                    <a:pt x="315112" y="251668"/>
                  </a:lnTo>
                  <a:lnTo>
                    <a:pt x="288671" y="285517"/>
                  </a:lnTo>
                  <a:lnTo>
                    <a:pt x="254447" y="311670"/>
                  </a:lnTo>
                  <a:lnTo>
                    <a:pt x="214053" y="328530"/>
                  </a:lnTo>
                  <a:lnTo>
                    <a:pt x="169100" y="334505"/>
                  </a:lnTo>
                  <a:lnTo>
                    <a:pt x="124146" y="328530"/>
                  </a:lnTo>
                  <a:lnTo>
                    <a:pt x="83751" y="311670"/>
                  </a:lnTo>
                  <a:lnTo>
                    <a:pt x="49528" y="285517"/>
                  </a:lnTo>
                  <a:lnTo>
                    <a:pt x="23087" y="251668"/>
                  </a:lnTo>
                  <a:lnTo>
                    <a:pt x="6040" y="211714"/>
                  </a:lnTo>
                  <a:lnTo>
                    <a:pt x="0" y="167252"/>
                  </a:lnTo>
                  <a:close/>
                </a:path>
              </a:pathLst>
            </a:custGeom>
            <a:ln w="6350">
              <a:solidFill>
                <a:srgbClr val="FF0000"/>
              </a:solidFill>
            </a:ln>
          </p:spPr>
          <p:txBody>
            <a:bodyPr wrap="square" lIns="0" tIns="0" rIns="0" bIns="0" rtlCol="0"/>
            <a:lstStyle/>
            <a:p>
              <a:endParaRPr/>
            </a:p>
          </p:txBody>
        </p:sp>
        <p:sp>
          <p:nvSpPr>
            <p:cNvPr id="12" name="object 12"/>
            <p:cNvSpPr/>
            <p:nvPr/>
          </p:nvSpPr>
          <p:spPr>
            <a:xfrm>
              <a:off x="8087126" y="2865699"/>
              <a:ext cx="596900" cy="825500"/>
            </a:xfrm>
            <a:custGeom>
              <a:avLst/>
              <a:gdLst/>
              <a:ahLst/>
              <a:cxnLst/>
              <a:rect l="l" t="t" r="r" b="b"/>
              <a:pathLst>
                <a:path w="596900" h="825500">
                  <a:moveTo>
                    <a:pt x="15130" y="730591"/>
                  </a:moveTo>
                  <a:lnTo>
                    <a:pt x="0" y="825233"/>
                  </a:lnTo>
                  <a:lnTo>
                    <a:pt x="79404" y="783391"/>
                  </a:lnTo>
                  <a:lnTo>
                    <a:pt x="39719" y="783391"/>
                  </a:lnTo>
                  <a:lnTo>
                    <a:pt x="26894" y="774194"/>
                  </a:lnTo>
                  <a:lnTo>
                    <a:pt x="25425" y="765267"/>
                  </a:lnTo>
                  <a:lnTo>
                    <a:pt x="38350" y="747245"/>
                  </a:lnTo>
                  <a:lnTo>
                    <a:pt x="15130" y="730591"/>
                  </a:lnTo>
                  <a:close/>
                </a:path>
                <a:path w="596900" h="825500">
                  <a:moveTo>
                    <a:pt x="38350" y="747245"/>
                  </a:moveTo>
                  <a:lnTo>
                    <a:pt x="25425" y="765267"/>
                  </a:lnTo>
                  <a:lnTo>
                    <a:pt x="26894" y="774194"/>
                  </a:lnTo>
                  <a:lnTo>
                    <a:pt x="39719" y="783391"/>
                  </a:lnTo>
                  <a:lnTo>
                    <a:pt x="48646" y="781921"/>
                  </a:lnTo>
                  <a:lnTo>
                    <a:pt x="61571" y="763899"/>
                  </a:lnTo>
                  <a:lnTo>
                    <a:pt x="38350" y="747245"/>
                  </a:lnTo>
                  <a:close/>
                </a:path>
                <a:path w="596900" h="825500">
                  <a:moveTo>
                    <a:pt x="61571" y="763899"/>
                  </a:moveTo>
                  <a:lnTo>
                    <a:pt x="48646" y="781921"/>
                  </a:lnTo>
                  <a:lnTo>
                    <a:pt x="39719" y="783391"/>
                  </a:lnTo>
                  <a:lnTo>
                    <a:pt x="79404" y="783391"/>
                  </a:lnTo>
                  <a:lnTo>
                    <a:pt x="84791" y="780553"/>
                  </a:lnTo>
                  <a:lnTo>
                    <a:pt x="61571" y="763899"/>
                  </a:lnTo>
                  <a:close/>
                </a:path>
                <a:path w="596900" h="825500">
                  <a:moveTo>
                    <a:pt x="582146" y="0"/>
                  </a:moveTo>
                  <a:lnTo>
                    <a:pt x="573219" y="1469"/>
                  </a:lnTo>
                  <a:lnTo>
                    <a:pt x="38350" y="747245"/>
                  </a:lnTo>
                  <a:lnTo>
                    <a:pt x="61571" y="763899"/>
                  </a:lnTo>
                  <a:lnTo>
                    <a:pt x="596440" y="18122"/>
                  </a:lnTo>
                  <a:lnTo>
                    <a:pt x="594970" y="9197"/>
                  </a:lnTo>
                  <a:lnTo>
                    <a:pt x="582146" y="0"/>
                  </a:lnTo>
                  <a:close/>
                </a:path>
              </a:pathLst>
            </a:custGeom>
            <a:solidFill>
              <a:srgbClr val="000000"/>
            </a:solidFill>
          </p:spPr>
          <p:txBody>
            <a:bodyPr wrap="square" lIns="0" tIns="0" rIns="0" bIns="0" rtlCol="0"/>
            <a:lstStyle/>
            <a:p>
              <a:endParaRPr/>
            </a:p>
          </p:txBody>
        </p:sp>
        <p:pic>
          <p:nvPicPr>
            <p:cNvPr id="13" name="object 13"/>
            <p:cNvPicPr/>
            <p:nvPr/>
          </p:nvPicPr>
          <p:blipFill>
            <a:blip r:embed="rId4" cstate="print"/>
            <a:stretch>
              <a:fillRect/>
            </a:stretch>
          </p:blipFill>
          <p:spPr>
            <a:xfrm>
              <a:off x="7781544" y="3624072"/>
              <a:ext cx="426720" cy="423671"/>
            </a:xfrm>
            <a:prstGeom prst="rect">
              <a:avLst/>
            </a:prstGeom>
          </p:spPr>
        </p:pic>
        <p:sp>
          <p:nvSpPr>
            <p:cNvPr id="14" name="object 14"/>
            <p:cNvSpPr/>
            <p:nvPr/>
          </p:nvSpPr>
          <p:spPr>
            <a:xfrm>
              <a:off x="7825727" y="3643801"/>
              <a:ext cx="338455" cy="334645"/>
            </a:xfrm>
            <a:custGeom>
              <a:avLst/>
              <a:gdLst/>
              <a:ahLst/>
              <a:cxnLst/>
              <a:rect l="l" t="t" r="r" b="b"/>
              <a:pathLst>
                <a:path w="338454" h="334645">
                  <a:moveTo>
                    <a:pt x="169100" y="0"/>
                  </a:moveTo>
                  <a:lnTo>
                    <a:pt x="124146" y="5974"/>
                  </a:lnTo>
                  <a:lnTo>
                    <a:pt x="83752" y="22834"/>
                  </a:lnTo>
                  <a:lnTo>
                    <a:pt x="49528" y="48987"/>
                  </a:lnTo>
                  <a:lnTo>
                    <a:pt x="23087" y="82837"/>
                  </a:lnTo>
                  <a:lnTo>
                    <a:pt x="6040" y="122790"/>
                  </a:lnTo>
                  <a:lnTo>
                    <a:pt x="0" y="167252"/>
                  </a:lnTo>
                  <a:lnTo>
                    <a:pt x="6040" y="211714"/>
                  </a:lnTo>
                  <a:lnTo>
                    <a:pt x="23087" y="251668"/>
                  </a:lnTo>
                  <a:lnTo>
                    <a:pt x="49528" y="285518"/>
                  </a:lnTo>
                  <a:lnTo>
                    <a:pt x="83752" y="311670"/>
                  </a:lnTo>
                  <a:lnTo>
                    <a:pt x="124146" y="328530"/>
                  </a:lnTo>
                  <a:lnTo>
                    <a:pt x="169100" y="334505"/>
                  </a:lnTo>
                  <a:lnTo>
                    <a:pt x="214053" y="328530"/>
                  </a:lnTo>
                  <a:lnTo>
                    <a:pt x="254448" y="311670"/>
                  </a:lnTo>
                  <a:lnTo>
                    <a:pt x="288671" y="285518"/>
                  </a:lnTo>
                  <a:lnTo>
                    <a:pt x="315112" y="251668"/>
                  </a:lnTo>
                  <a:lnTo>
                    <a:pt x="332159" y="211714"/>
                  </a:lnTo>
                  <a:lnTo>
                    <a:pt x="338199" y="167252"/>
                  </a:lnTo>
                  <a:lnTo>
                    <a:pt x="332159" y="122790"/>
                  </a:lnTo>
                  <a:lnTo>
                    <a:pt x="315112" y="82837"/>
                  </a:lnTo>
                  <a:lnTo>
                    <a:pt x="288671" y="48987"/>
                  </a:lnTo>
                  <a:lnTo>
                    <a:pt x="254448" y="22834"/>
                  </a:lnTo>
                  <a:lnTo>
                    <a:pt x="214053" y="5974"/>
                  </a:lnTo>
                  <a:lnTo>
                    <a:pt x="169100" y="0"/>
                  </a:lnTo>
                  <a:close/>
                </a:path>
              </a:pathLst>
            </a:custGeom>
            <a:solidFill>
              <a:srgbClr val="FF0000"/>
            </a:solidFill>
          </p:spPr>
          <p:txBody>
            <a:bodyPr wrap="square" lIns="0" tIns="0" rIns="0" bIns="0" rtlCol="0"/>
            <a:lstStyle/>
            <a:p>
              <a:endParaRPr/>
            </a:p>
          </p:txBody>
        </p:sp>
        <p:sp>
          <p:nvSpPr>
            <p:cNvPr id="15" name="object 15"/>
            <p:cNvSpPr/>
            <p:nvPr/>
          </p:nvSpPr>
          <p:spPr>
            <a:xfrm>
              <a:off x="7825727" y="3643801"/>
              <a:ext cx="338455" cy="334645"/>
            </a:xfrm>
            <a:custGeom>
              <a:avLst/>
              <a:gdLst/>
              <a:ahLst/>
              <a:cxnLst/>
              <a:rect l="l" t="t" r="r" b="b"/>
              <a:pathLst>
                <a:path w="338454" h="334645">
                  <a:moveTo>
                    <a:pt x="0" y="167252"/>
                  </a:moveTo>
                  <a:lnTo>
                    <a:pt x="6040" y="122790"/>
                  </a:lnTo>
                  <a:lnTo>
                    <a:pt x="23087" y="82836"/>
                  </a:lnTo>
                  <a:lnTo>
                    <a:pt x="49528" y="48987"/>
                  </a:lnTo>
                  <a:lnTo>
                    <a:pt x="83751" y="22834"/>
                  </a:lnTo>
                  <a:lnTo>
                    <a:pt x="124146" y="5974"/>
                  </a:lnTo>
                  <a:lnTo>
                    <a:pt x="169100" y="0"/>
                  </a:lnTo>
                  <a:lnTo>
                    <a:pt x="214053" y="5974"/>
                  </a:lnTo>
                  <a:lnTo>
                    <a:pt x="254447" y="22834"/>
                  </a:lnTo>
                  <a:lnTo>
                    <a:pt x="288671" y="48987"/>
                  </a:lnTo>
                  <a:lnTo>
                    <a:pt x="315112" y="82836"/>
                  </a:lnTo>
                  <a:lnTo>
                    <a:pt x="332159" y="122790"/>
                  </a:lnTo>
                  <a:lnTo>
                    <a:pt x="338200" y="167252"/>
                  </a:lnTo>
                  <a:lnTo>
                    <a:pt x="332159" y="211714"/>
                  </a:lnTo>
                  <a:lnTo>
                    <a:pt x="315112" y="251668"/>
                  </a:lnTo>
                  <a:lnTo>
                    <a:pt x="288671" y="285517"/>
                  </a:lnTo>
                  <a:lnTo>
                    <a:pt x="254447" y="311670"/>
                  </a:lnTo>
                  <a:lnTo>
                    <a:pt x="214053" y="328530"/>
                  </a:lnTo>
                  <a:lnTo>
                    <a:pt x="169100" y="334505"/>
                  </a:lnTo>
                  <a:lnTo>
                    <a:pt x="124146" y="328530"/>
                  </a:lnTo>
                  <a:lnTo>
                    <a:pt x="83751" y="311670"/>
                  </a:lnTo>
                  <a:lnTo>
                    <a:pt x="49528" y="285517"/>
                  </a:lnTo>
                  <a:lnTo>
                    <a:pt x="23087" y="251668"/>
                  </a:lnTo>
                  <a:lnTo>
                    <a:pt x="6040" y="211714"/>
                  </a:lnTo>
                  <a:lnTo>
                    <a:pt x="0" y="167252"/>
                  </a:lnTo>
                  <a:close/>
                </a:path>
              </a:pathLst>
            </a:custGeom>
            <a:ln w="6350">
              <a:solidFill>
                <a:srgbClr val="FF0000"/>
              </a:solidFill>
            </a:ln>
          </p:spPr>
          <p:txBody>
            <a:bodyPr wrap="square" lIns="0" tIns="0" rIns="0" bIns="0" rtlCol="0"/>
            <a:lstStyle/>
            <a:p>
              <a:endParaRPr/>
            </a:p>
          </p:txBody>
        </p:sp>
        <p:pic>
          <p:nvPicPr>
            <p:cNvPr id="16" name="object 16"/>
            <p:cNvPicPr/>
            <p:nvPr/>
          </p:nvPicPr>
          <p:blipFill>
            <a:blip r:embed="rId5" cstate="print"/>
            <a:stretch>
              <a:fillRect/>
            </a:stretch>
          </p:blipFill>
          <p:spPr>
            <a:xfrm>
              <a:off x="8464295" y="2679192"/>
              <a:ext cx="423672" cy="423672"/>
            </a:xfrm>
            <a:prstGeom prst="rect">
              <a:avLst/>
            </a:prstGeom>
          </p:spPr>
        </p:pic>
        <p:sp>
          <p:nvSpPr>
            <p:cNvPr id="17" name="object 17"/>
            <p:cNvSpPr/>
            <p:nvPr/>
          </p:nvSpPr>
          <p:spPr>
            <a:xfrm>
              <a:off x="8507213" y="2698132"/>
              <a:ext cx="338455" cy="334645"/>
            </a:xfrm>
            <a:custGeom>
              <a:avLst/>
              <a:gdLst/>
              <a:ahLst/>
              <a:cxnLst/>
              <a:rect l="l" t="t" r="r" b="b"/>
              <a:pathLst>
                <a:path w="338454" h="334644">
                  <a:moveTo>
                    <a:pt x="169099" y="0"/>
                  </a:moveTo>
                  <a:lnTo>
                    <a:pt x="124146" y="5974"/>
                  </a:lnTo>
                  <a:lnTo>
                    <a:pt x="83751" y="22834"/>
                  </a:lnTo>
                  <a:lnTo>
                    <a:pt x="49528" y="48987"/>
                  </a:lnTo>
                  <a:lnTo>
                    <a:pt x="23087" y="82837"/>
                  </a:lnTo>
                  <a:lnTo>
                    <a:pt x="6040" y="122790"/>
                  </a:lnTo>
                  <a:lnTo>
                    <a:pt x="0" y="167252"/>
                  </a:lnTo>
                  <a:lnTo>
                    <a:pt x="6040" y="211714"/>
                  </a:lnTo>
                  <a:lnTo>
                    <a:pt x="23087" y="251668"/>
                  </a:lnTo>
                  <a:lnTo>
                    <a:pt x="49528" y="285518"/>
                  </a:lnTo>
                  <a:lnTo>
                    <a:pt x="83751" y="311670"/>
                  </a:lnTo>
                  <a:lnTo>
                    <a:pt x="124146" y="328530"/>
                  </a:lnTo>
                  <a:lnTo>
                    <a:pt x="169099" y="334505"/>
                  </a:lnTo>
                  <a:lnTo>
                    <a:pt x="214052" y="328530"/>
                  </a:lnTo>
                  <a:lnTo>
                    <a:pt x="254447" y="311670"/>
                  </a:lnTo>
                  <a:lnTo>
                    <a:pt x="288671" y="285518"/>
                  </a:lnTo>
                  <a:lnTo>
                    <a:pt x="315112" y="251668"/>
                  </a:lnTo>
                  <a:lnTo>
                    <a:pt x="332159" y="211714"/>
                  </a:lnTo>
                  <a:lnTo>
                    <a:pt x="338199" y="167252"/>
                  </a:lnTo>
                  <a:lnTo>
                    <a:pt x="332159" y="122790"/>
                  </a:lnTo>
                  <a:lnTo>
                    <a:pt x="315112" y="82837"/>
                  </a:lnTo>
                  <a:lnTo>
                    <a:pt x="288671" y="48987"/>
                  </a:lnTo>
                  <a:lnTo>
                    <a:pt x="254447" y="22834"/>
                  </a:lnTo>
                  <a:lnTo>
                    <a:pt x="214052" y="5974"/>
                  </a:lnTo>
                  <a:lnTo>
                    <a:pt x="169099" y="0"/>
                  </a:lnTo>
                  <a:close/>
                </a:path>
              </a:pathLst>
            </a:custGeom>
            <a:solidFill>
              <a:srgbClr val="FF0000"/>
            </a:solidFill>
          </p:spPr>
          <p:txBody>
            <a:bodyPr wrap="square" lIns="0" tIns="0" rIns="0" bIns="0" rtlCol="0"/>
            <a:lstStyle/>
            <a:p>
              <a:endParaRPr/>
            </a:p>
          </p:txBody>
        </p:sp>
        <p:sp>
          <p:nvSpPr>
            <p:cNvPr id="18" name="object 18"/>
            <p:cNvSpPr/>
            <p:nvPr/>
          </p:nvSpPr>
          <p:spPr>
            <a:xfrm>
              <a:off x="8507213" y="2698132"/>
              <a:ext cx="338455" cy="334645"/>
            </a:xfrm>
            <a:custGeom>
              <a:avLst/>
              <a:gdLst/>
              <a:ahLst/>
              <a:cxnLst/>
              <a:rect l="l" t="t" r="r" b="b"/>
              <a:pathLst>
                <a:path w="338454" h="334644">
                  <a:moveTo>
                    <a:pt x="0" y="167252"/>
                  </a:moveTo>
                  <a:lnTo>
                    <a:pt x="6040" y="122790"/>
                  </a:lnTo>
                  <a:lnTo>
                    <a:pt x="23087" y="82836"/>
                  </a:lnTo>
                  <a:lnTo>
                    <a:pt x="49528" y="48987"/>
                  </a:lnTo>
                  <a:lnTo>
                    <a:pt x="83751" y="22834"/>
                  </a:lnTo>
                  <a:lnTo>
                    <a:pt x="124146" y="5974"/>
                  </a:lnTo>
                  <a:lnTo>
                    <a:pt x="169100" y="0"/>
                  </a:lnTo>
                  <a:lnTo>
                    <a:pt x="214053" y="5974"/>
                  </a:lnTo>
                  <a:lnTo>
                    <a:pt x="254447" y="22834"/>
                  </a:lnTo>
                  <a:lnTo>
                    <a:pt x="288671" y="48987"/>
                  </a:lnTo>
                  <a:lnTo>
                    <a:pt x="315112" y="82836"/>
                  </a:lnTo>
                  <a:lnTo>
                    <a:pt x="332159" y="122790"/>
                  </a:lnTo>
                  <a:lnTo>
                    <a:pt x="338200" y="167252"/>
                  </a:lnTo>
                  <a:lnTo>
                    <a:pt x="332159" y="211714"/>
                  </a:lnTo>
                  <a:lnTo>
                    <a:pt x="315112" y="251668"/>
                  </a:lnTo>
                  <a:lnTo>
                    <a:pt x="288671" y="285517"/>
                  </a:lnTo>
                  <a:lnTo>
                    <a:pt x="254447" y="311670"/>
                  </a:lnTo>
                  <a:lnTo>
                    <a:pt x="214053" y="328530"/>
                  </a:lnTo>
                  <a:lnTo>
                    <a:pt x="169100" y="334505"/>
                  </a:lnTo>
                  <a:lnTo>
                    <a:pt x="124146" y="328530"/>
                  </a:lnTo>
                  <a:lnTo>
                    <a:pt x="83751" y="311670"/>
                  </a:lnTo>
                  <a:lnTo>
                    <a:pt x="49528" y="285517"/>
                  </a:lnTo>
                  <a:lnTo>
                    <a:pt x="23087" y="251668"/>
                  </a:lnTo>
                  <a:lnTo>
                    <a:pt x="6040" y="211714"/>
                  </a:lnTo>
                  <a:lnTo>
                    <a:pt x="0" y="167252"/>
                  </a:lnTo>
                  <a:close/>
                </a:path>
              </a:pathLst>
            </a:custGeom>
            <a:ln w="6350">
              <a:solidFill>
                <a:srgbClr val="FF0000"/>
              </a:solidFill>
            </a:ln>
          </p:spPr>
          <p:txBody>
            <a:bodyPr wrap="square" lIns="0" tIns="0" rIns="0" bIns="0" rtlCol="0"/>
            <a:lstStyle/>
            <a:p>
              <a:endParaRPr/>
            </a:p>
          </p:txBody>
        </p:sp>
        <p:pic>
          <p:nvPicPr>
            <p:cNvPr id="19" name="object 19"/>
            <p:cNvPicPr/>
            <p:nvPr/>
          </p:nvPicPr>
          <p:blipFill>
            <a:blip r:embed="rId6" cstate="print"/>
            <a:stretch>
              <a:fillRect/>
            </a:stretch>
          </p:blipFill>
          <p:spPr>
            <a:xfrm>
              <a:off x="6114288" y="2624328"/>
              <a:ext cx="426719" cy="420624"/>
            </a:xfrm>
            <a:prstGeom prst="rect">
              <a:avLst/>
            </a:prstGeom>
          </p:spPr>
        </p:pic>
        <p:sp>
          <p:nvSpPr>
            <p:cNvPr id="20" name="object 20"/>
            <p:cNvSpPr/>
            <p:nvPr/>
          </p:nvSpPr>
          <p:spPr>
            <a:xfrm>
              <a:off x="6157615" y="2642801"/>
              <a:ext cx="338455" cy="334645"/>
            </a:xfrm>
            <a:custGeom>
              <a:avLst/>
              <a:gdLst/>
              <a:ahLst/>
              <a:cxnLst/>
              <a:rect l="l" t="t" r="r" b="b"/>
              <a:pathLst>
                <a:path w="338454" h="334644">
                  <a:moveTo>
                    <a:pt x="169099" y="0"/>
                  </a:moveTo>
                  <a:lnTo>
                    <a:pt x="124146" y="5974"/>
                  </a:lnTo>
                  <a:lnTo>
                    <a:pt x="83751" y="22834"/>
                  </a:lnTo>
                  <a:lnTo>
                    <a:pt x="49528" y="48986"/>
                  </a:lnTo>
                  <a:lnTo>
                    <a:pt x="23087" y="82836"/>
                  </a:lnTo>
                  <a:lnTo>
                    <a:pt x="6040" y="122789"/>
                  </a:lnTo>
                  <a:lnTo>
                    <a:pt x="0" y="167251"/>
                  </a:lnTo>
                  <a:lnTo>
                    <a:pt x="6040" y="211714"/>
                  </a:lnTo>
                  <a:lnTo>
                    <a:pt x="23087" y="251667"/>
                  </a:lnTo>
                  <a:lnTo>
                    <a:pt x="49528" y="285517"/>
                  </a:lnTo>
                  <a:lnTo>
                    <a:pt x="83751" y="311669"/>
                  </a:lnTo>
                  <a:lnTo>
                    <a:pt x="124146" y="328529"/>
                  </a:lnTo>
                  <a:lnTo>
                    <a:pt x="169099" y="334504"/>
                  </a:lnTo>
                  <a:lnTo>
                    <a:pt x="214052" y="328529"/>
                  </a:lnTo>
                  <a:lnTo>
                    <a:pt x="254447" y="311669"/>
                  </a:lnTo>
                  <a:lnTo>
                    <a:pt x="288671" y="285517"/>
                  </a:lnTo>
                  <a:lnTo>
                    <a:pt x="315112" y="251667"/>
                  </a:lnTo>
                  <a:lnTo>
                    <a:pt x="332159" y="211714"/>
                  </a:lnTo>
                  <a:lnTo>
                    <a:pt x="338199" y="167251"/>
                  </a:lnTo>
                  <a:lnTo>
                    <a:pt x="332159" y="122789"/>
                  </a:lnTo>
                  <a:lnTo>
                    <a:pt x="315112" y="82836"/>
                  </a:lnTo>
                  <a:lnTo>
                    <a:pt x="288671" y="48986"/>
                  </a:lnTo>
                  <a:lnTo>
                    <a:pt x="254447" y="22834"/>
                  </a:lnTo>
                  <a:lnTo>
                    <a:pt x="214052" y="5974"/>
                  </a:lnTo>
                  <a:lnTo>
                    <a:pt x="169099" y="0"/>
                  </a:lnTo>
                  <a:close/>
                </a:path>
              </a:pathLst>
            </a:custGeom>
            <a:solidFill>
              <a:srgbClr val="FF0000"/>
            </a:solidFill>
          </p:spPr>
          <p:txBody>
            <a:bodyPr wrap="square" lIns="0" tIns="0" rIns="0" bIns="0" rtlCol="0"/>
            <a:lstStyle/>
            <a:p>
              <a:endParaRPr/>
            </a:p>
          </p:txBody>
        </p:sp>
        <p:sp>
          <p:nvSpPr>
            <p:cNvPr id="21" name="object 21"/>
            <p:cNvSpPr/>
            <p:nvPr/>
          </p:nvSpPr>
          <p:spPr>
            <a:xfrm>
              <a:off x="6157615" y="2642801"/>
              <a:ext cx="338455" cy="334645"/>
            </a:xfrm>
            <a:custGeom>
              <a:avLst/>
              <a:gdLst/>
              <a:ahLst/>
              <a:cxnLst/>
              <a:rect l="l" t="t" r="r" b="b"/>
              <a:pathLst>
                <a:path w="338454" h="334644">
                  <a:moveTo>
                    <a:pt x="0" y="167252"/>
                  </a:moveTo>
                  <a:lnTo>
                    <a:pt x="6040" y="122790"/>
                  </a:lnTo>
                  <a:lnTo>
                    <a:pt x="23087" y="82836"/>
                  </a:lnTo>
                  <a:lnTo>
                    <a:pt x="49528" y="48987"/>
                  </a:lnTo>
                  <a:lnTo>
                    <a:pt x="83751" y="22834"/>
                  </a:lnTo>
                  <a:lnTo>
                    <a:pt x="124146" y="5974"/>
                  </a:lnTo>
                  <a:lnTo>
                    <a:pt x="169100" y="0"/>
                  </a:lnTo>
                  <a:lnTo>
                    <a:pt x="214053" y="5974"/>
                  </a:lnTo>
                  <a:lnTo>
                    <a:pt x="254447" y="22834"/>
                  </a:lnTo>
                  <a:lnTo>
                    <a:pt x="288671" y="48987"/>
                  </a:lnTo>
                  <a:lnTo>
                    <a:pt x="315112" y="82836"/>
                  </a:lnTo>
                  <a:lnTo>
                    <a:pt x="332159" y="122790"/>
                  </a:lnTo>
                  <a:lnTo>
                    <a:pt x="338200" y="167252"/>
                  </a:lnTo>
                  <a:lnTo>
                    <a:pt x="332159" y="211714"/>
                  </a:lnTo>
                  <a:lnTo>
                    <a:pt x="315112" y="251668"/>
                  </a:lnTo>
                  <a:lnTo>
                    <a:pt x="288671" y="285517"/>
                  </a:lnTo>
                  <a:lnTo>
                    <a:pt x="254447" y="311670"/>
                  </a:lnTo>
                  <a:lnTo>
                    <a:pt x="214053" y="328530"/>
                  </a:lnTo>
                  <a:lnTo>
                    <a:pt x="169100" y="334505"/>
                  </a:lnTo>
                  <a:lnTo>
                    <a:pt x="124146" y="328530"/>
                  </a:lnTo>
                  <a:lnTo>
                    <a:pt x="83751" y="311670"/>
                  </a:lnTo>
                  <a:lnTo>
                    <a:pt x="49528" y="285517"/>
                  </a:lnTo>
                  <a:lnTo>
                    <a:pt x="23087" y="251668"/>
                  </a:lnTo>
                  <a:lnTo>
                    <a:pt x="6040" y="211714"/>
                  </a:lnTo>
                  <a:lnTo>
                    <a:pt x="0" y="167252"/>
                  </a:lnTo>
                  <a:close/>
                </a:path>
              </a:pathLst>
            </a:custGeom>
            <a:ln w="6350">
              <a:solidFill>
                <a:srgbClr val="FF0000"/>
              </a:solidFill>
            </a:ln>
          </p:spPr>
          <p:txBody>
            <a:bodyPr wrap="square" lIns="0" tIns="0" rIns="0" bIns="0" rtlCol="0"/>
            <a:lstStyle/>
            <a:p>
              <a:endParaRPr/>
            </a:p>
          </p:txBody>
        </p:sp>
      </p:grpSp>
      <p:sp>
        <p:nvSpPr>
          <p:cNvPr id="22" name="object 22"/>
          <p:cNvSpPr txBox="1"/>
          <p:nvPr/>
        </p:nvSpPr>
        <p:spPr>
          <a:xfrm>
            <a:off x="9289470" y="3010916"/>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3</a:t>
            </a:r>
            <a:endParaRPr>
              <a:latin typeface="Arial"/>
              <a:cs typeface="Arial"/>
            </a:endParaRPr>
          </a:p>
        </p:txBody>
      </p:sp>
      <p:sp>
        <p:nvSpPr>
          <p:cNvPr id="23" name="object 23"/>
          <p:cNvSpPr txBox="1"/>
          <p:nvPr/>
        </p:nvSpPr>
        <p:spPr>
          <a:xfrm>
            <a:off x="8018042" y="2779267"/>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2</a:t>
            </a:r>
            <a:endParaRPr>
              <a:latin typeface="Arial"/>
              <a:cs typeface="Arial"/>
            </a:endParaRPr>
          </a:p>
        </p:txBody>
      </p:sp>
      <p:sp>
        <p:nvSpPr>
          <p:cNvPr id="24" name="object 24"/>
          <p:cNvSpPr txBox="1"/>
          <p:nvPr/>
        </p:nvSpPr>
        <p:spPr>
          <a:xfrm>
            <a:off x="8623241" y="3949700"/>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4</a:t>
            </a:r>
            <a:endParaRPr>
              <a:latin typeface="Arial"/>
              <a:cs typeface="Arial"/>
            </a:endParaRPr>
          </a:p>
        </p:txBody>
      </p:sp>
      <p:sp>
        <p:nvSpPr>
          <p:cNvPr id="25" name="object 25"/>
          <p:cNvSpPr txBox="1"/>
          <p:nvPr/>
        </p:nvSpPr>
        <p:spPr>
          <a:xfrm>
            <a:off x="7367071" y="3931412"/>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5</a:t>
            </a:r>
            <a:endParaRPr>
              <a:latin typeface="Arial"/>
              <a:cs typeface="Arial"/>
            </a:endParaRPr>
          </a:p>
        </p:txBody>
      </p:sp>
      <p:sp>
        <p:nvSpPr>
          <p:cNvPr id="26" name="object 26"/>
          <p:cNvSpPr txBox="1"/>
          <p:nvPr/>
        </p:nvSpPr>
        <p:spPr>
          <a:xfrm>
            <a:off x="6939872" y="2943860"/>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1</a:t>
            </a:r>
            <a:endParaRPr>
              <a:latin typeface="Arial"/>
              <a:cs typeface="Arial"/>
            </a:endParaRPr>
          </a:p>
        </p:txBody>
      </p:sp>
      <p:sp>
        <p:nvSpPr>
          <p:cNvPr id="27" name="object 27"/>
          <p:cNvSpPr/>
          <p:nvPr/>
        </p:nvSpPr>
        <p:spPr>
          <a:xfrm>
            <a:off x="8279047" y="2935724"/>
            <a:ext cx="920115" cy="215265"/>
          </a:xfrm>
          <a:custGeom>
            <a:avLst/>
            <a:gdLst/>
            <a:ahLst/>
            <a:cxnLst/>
            <a:rect l="l" t="t" r="r" b="b"/>
            <a:pathLst>
              <a:path w="920115" h="215264">
                <a:moveTo>
                  <a:pt x="833147" y="187038"/>
                </a:moveTo>
                <a:lnTo>
                  <a:pt x="828248" y="215190"/>
                </a:lnTo>
                <a:lnTo>
                  <a:pt x="909448" y="190841"/>
                </a:lnTo>
                <a:lnTo>
                  <a:pt x="854998" y="190841"/>
                </a:lnTo>
                <a:lnTo>
                  <a:pt x="833147" y="187038"/>
                </a:lnTo>
                <a:close/>
              </a:path>
              <a:path w="920115" h="215264">
                <a:moveTo>
                  <a:pt x="838047" y="158886"/>
                </a:moveTo>
                <a:lnTo>
                  <a:pt x="833147" y="187038"/>
                </a:lnTo>
                <a:lnTo>
                  <a:pt x="854998" y="190841"/>
                </a:lnTo>
                <a:lnTo>
                  <a:pt x="862397" y="185635"/>
                </a:lnTo>
                <a:lnTo>
                  <a:pt x="865103" y="170088"/>
                </a:lnTo>
                <a:lnTo>
                  <a:pt x="859897" y="162689"/>
                </a:lnTo>
                <a:lnTo>
                  <a:pt x="838047" y="158886"/>
                </a:lnTo>
                <a:close/>
              </a:path>
              <a:path w="920115" h="215264">
                <a:moveTo>
                  <a:pt x="842947" y="130735"/>
                </a:moveTo>
                <a:lnTo>
                  <a:pt x="838047" y="158886"/>
                </a:lnTo>
                <a:lnTo>
                  <a:pt x="859897" y="162689"/>
                </a:lnTo>
                <a:lnTo>
                  <a:pt x="865103" y="170088"/>
                </a:lnTo>
                <a:lnTo>
                  <a:pt x="862397" y="185635"/>
                </a:lnTo>
                <a:lnTo>
                  <a:pt x="854998" y="190841"/>
                </a:lnTo>
                <a:lnTo>
                  <a:pt x="909448" y="190841"/>
                </a:lnTo>
                <a:lnTo>
                  <a:pt x="920054" y="187661"/>
                </a:lnTo>
                <a:lnTo>
                  <a:pt x="842947" y="130735"/>
                </a:lnTo>
                <a:close/>
              </a:path>
              <a:path w="920115" h="215264">
                <a:moveTo>
                  <a:pt x="86904" y="28150"/>
                </a:moveTo>
                <a:lnTo>
                  <a:pt x="82005" y="56303"/>
                </a:lnTo>
                <a:lnTo>
                  <a:pt x="833147" y="187038"/>
                </a:lnTo>
                <a:lnTo>
                  <a:pt x="838047" y="158886"/>
                </a:lnTo>
                <a:lnTo>
                  <a:pt x="86904" y="28150"/>
                </a:lnTo>
                <a:close/>
              </a:path>
              <a:path w="920115" h="215264">
                <a:moveTo>
                  <a:pt x="91804" y="0"/>
                </a:moveTo>
                <a:lnTo>
                  <a:pt x="0" y="27527"/>
                </a:lnTo>
                <a:lnTo>
                  <a:pt x="77105" y="84454"/>
                </a:lnTo>
                <a:lnTo>
                  <a:pt x="82005" y="56303"/>
                </a:lnTo>
                <a:lnTo>
                  <a:pt x="60154" y="52500"/>
                </a:lnTo>
                <a:lnTo>
                  <a:pt x="54950" y="45101"/>
                </a:lnTo>
                <a:lnTo>
                  <a:pt x="57656" y="29552"/>
                </a:lnTo>
                <a:lnTo>
                  <a:pt x="65055" y="24348"/>
                </a:lnTo>
                <a:lnTo>
                  <a:pt x="87566" y="24348"/>
                </a:lnTo>
                <a:lnTo>
                  <a:pt x="91804" y="0"/>
                </a:lnTo>
                <a:close/>
              </a:path>
              <a:path w="920115" h="215264">
                <a:moveTo>
                  <a:pt x="65055" y="24348"/>
                </a:moveTo>
                <a:lnTo>
                  <a:pt x="57656" y="29552"/>
                </a:lnTo>
                <a:lnTo>
                  <a:pt x="54950" y="45101"/>
                </a:lnTo>
                <a:lnTo>
                  <a:pt x="60154" y="52500"/>
                </a:lnTo>
                <a:lnTo>
                  <a:pt x="82005" y="56303"/>
                </a:lnTo>
                <a:lnTo>
                  <a:pt x="86904" y="28150"/>
                </a:lnTo>
                <a:lnTo>
                  <a:pt x="65055" y="24348"/>
                </a:lnTo>
                <a:close/>
              </a:path>
              <a:path w="920115" h="215264">
                <a:moveTo>
                  <a:pt x="87566" y="24348"/>
                </a:moveTo>
                <a:lnTo>
                  <a:pt x="65055" y="24348"/>
                </a:lnTo>
                <a:lnTo>
                  <a:pt x="86904" y="28150"/>
                </a:lnTo>
                <a:lnTo>
                  <a:pt x="87566" y="24348"/>
                </a:lnTo>
                <a:close/>
              </a:path>
            </a:pathLst>
          </a:custGeom>
          <a:solidFill>
            <a:srgbClr val="000000"/>
          </a:solidFill>
        </p:spPr>
        <p:txBody>
          <a:bodyPr wrap="square" lIns="0" tIns="0" rIns="0" bIns="0" rtlCol="0"/>
          <a:lstStyle/>
          <a:p>
            <a:endParaRPr/>
          </a:p>
        </p:txBody>
      </p:sp>
      <p:sp>
        <p:nvSpPr>
          <p:cNvPr id="32" name="Title 31">
            <a:extLst>
              <a:ext uri="{FF2B5EF4-FFF2-40B4-BE49-F238E27FC236}">
                <a16:creationId xmlns:a16="http://schemas.microsoft.com/office/drawing/2014/main" id="{69A0379A-C70C-23B2-6D3E-E0F0A7CA1795}"/>
              </a:ext>
            </a:extLst>
          </p:cNvPr>
          <p:cNvSpPr>
            <a:spLocks noGrp="1"/>
          </p:cNvSpPr>
          <p:nvPr>
            <p:ph type="title"/>
          </p:nvPr>
        </p:nvSpPr>
        <p:spPr/>
        <p:txBody>
          <a:bodyPr/>
          <a:lstStyle/>
          <a:p>
            <a:r>
              <a:rPr lang="en-US" dirty="0"/>
              <a:t>Adjacency list (</a:t>
            </a:r>
            <a:r>
              <a:rPr lang="en-US" dirty="0" err="1"/>
              <a:t>cont</a:t>
            </a:r>
            <a:r>
              <a:rPr lang="en-US" dirty="0"/>
              <a:t>)</a:t>
            </a:r>
          </a:p>
        </p:txBody>
      </p:sp>
      <p:sp>
        <p:nvSpPr>
          <p:cNvPr id="31" name="object 3">
            <a:extLst>
              <a:ext uri="{FF2B5EF4-FFF2-40B4-BE49-F238E27FC236}">
                <a16:creationId xmlns:a16="http://schemas.microsoft.com/office/drawing/2014/main" id="{A4EF2A3C-C5E2-3BE5-8C15-1AA36DB928D9}"/>
              </a:ext>
            </a:extLst>
          </p:cNvPr>
          <p:cNvSpPr txBox="1"/>
          <p:nvPr/>
        </p:nvSpPr>
        <p:spPr>
          <a:xfrm>
            <a:off x="6270815" y="4551333"/>
            <a:ext cx="5264785" cy="1448473"/>
          </a:xfrm>
          <a:prstGeom prst="rect">
            <a:avLst/>
          </a:prstGeom>
        </p:spPr>
        <p:txBody>
          <a:bodyPr vert="horz" wrap="square" lIns="0" tIns="108585" rIns="0" bIns="0" rtlCol="0">
            <a:spAutoFit/>
          </a:bodyPr>
          <a:lstStyle/>
          <a:p>
            <a:pPr marL="12700">
              <a:spcBef>
                <a:spcPts val="855"/>
              </a:spcBef>
              <a:buClr>
                <a:srgbClr val="F0AD00"/>
              </a:buClr>
              <a:buSzPct val="81250"/>
              <a:tabLst>
                <a:tab pos="332105" algn="l"/>
                <a:tab pos="332740" algn="l"/>
              </a:tabLst>
            </a:pPr>
            <a:r>
              <a:rPr lang="en-US" sz="2400" dirty="0">
                <a:solidFill>
                  <a:schemeClr val="accent4"/>
                </a:solidFill>
                <a:cs typeface="Calibri"/>
              </a:rPr>
              <a:t>Space-efficient for sparse graphs</a:t>
            </a:r>
          </a:p>
          <a:p>
            <a:pPr marL="12700">
              <a:spcBef>
                <a:spcPts val="855"/>
              </a:spcBef>
              <a:buClr>
                <a:srgbClr val="F0AD00"/>
              </a:buClr>
              <a:buSzPct val="81250"/>
              <a:tabLst>
                <a:tab pos="332105" algn="l"/>
                <a:tab pos="332740" algn="l"/>
              </a:tabLst>
            </a:pPr>
            <a:r>
              <a:rPr lang="en-US" sz="2400" dirty="0">
                <a:solidFill>
                  <a:schemeClr val="accent4"/>
                </a:solidFill>
                <a:cs typeface="Calibri"/>
              </a:rPr>
              <a:t>Good for graph updates</a:t>
            </a:r>
          </a:p>
          <a:p>
            <a:pPr marL="12700">
              <a:spcBef>
                <a:spcPts val="855"/>
              </a:spcBef>
              <a:buClr>
                <a:srgbClr val="F0AD00"/>
              </a:buClr>
              <a:buSzPct val="81250"/>
              <a:tabLst>
                <a:tab pos="332105" algn="l"/>
                <a:tab pos="332740" algn="l"/>
              </a:tabLst>
            </a:pPr>
            <a:r>
              <a:rPr lang="en-US" sz="2400" dirty="0">
                <a:solidFill>
                  <a:schemeClr val="accent2">
                    <a:lumMod val="50000"/>
                  </a:schemeClr>
                </a:solidFill>
                <a:cs typeface="Calibri"/>
              </a:rPr>
              <a:t>Efficient enough?</a:t>
            </a:r>
            <a:endParaRPr sz="2400" dirty="0">
              <a:solidFill>
                <a:schemeClr val="accent2">
                  <a:lumMod val="50000"/>
                </a:schemeClr>
              </a:solidFill>
              <a:cs typeface="Calibri"/>
            </a:endParaRPr>
          </a:p>
        </p:txBody>
      </p:sp>
      <p:sp>
        <p:nvSpPr>
          <p:cNvPr id="2" name="Slide Number Placeholder 1">
            <a:extLst>
              <a:ext uri="{FF2B5EF4-FFF2-40B4-BE49-F238E27FC236}">
                <a16:creationId xmlns:a16="http://schemas.microsoft.com/office/drawing/2014/main" id="{63B65028-5A86-3922-C411-77735F820B2A}"/>
              </a:ext>
            </a:extLst>
          </p:cNvPr>
          <p:cNvSpPr>
            <a:spLocks noGrp="1"/>
          </p:cNvSpPr>
          <p:nvPr>
            <p:ph type="sldNum" sz="quarter" idx="11"/>
          </p:nvPr>
        </p:nvSpPr>
        <p:spPr/>
        <p:txBody>
          <a:bodyPr/>
          <a:lstStyle/>
          <a:p>
            <a:fld id="{009375D7-070A-4959-9224-FB5E66F2B1B3}" type="slidenum">
              <a:rPr lang="en-AU" smtClean="0"/>
              <a:pPr/>
              <a:t>45</a:t>
            </a:fld>
            <a:endParaRPr lang="en-AU" dirty="0"/>
          </a:p>
        </p:txBody>
      </p:sp>
      <p:sp>
        <p:nvSpPr>
          <p:cNvPr id="28" name="Footer Placeholder 27">
            <a:extLst>
              <a:ext uri="{FF2B5EF4-FFF2-40B4-BE49-F238E27FC236}">
                <a16:creationId xmlns:a16="http://schemas.microsoft.com/office/drawing/2014/main" id="{3D5AAFFD-5C03-5D4F-CE3A-D77833D303BE}"/>
              </a:ext>
            </a:extLst>
          </p:cNvPr>
          <p:cNvSpPr>
            <a:spLocks noGrp="1"/>
          </p:cNvSpPr>
          <p:nvPr>
            <p:ph type="ftr" sz="quarter" idx="10"/>
          </p:nvPr>
        </p:nvSpPr>
        <p:spPr/>
        <p:txBody>
          <a:bodyPr/>
          <a:lstStyle/>
          <a:p>
            <a:r>
              <a:rPr lang="en-AU" dirty="0"/>
              <a:t>22T2</a:t>
            </a:r>
          </a:p>
        </p:txBody>
      </p:sp>
      <p:sp>
        <p:nvSpPr>
          <p:cNvPr id="33" name="TextBox 32">
            <a:extLst>
              <a:ext uri="{FF2B5EF4-FFF2-40B4-BE49-F238E27FC236}">
                <a16:creationId xmlns:a16="http://schemas.microsoft.com/office/drawing/2014/main" id="{A7E4BDA4-85FA-C5D2-35B5-6B9927FB8F2C}"/>
              </a:ext>
            </a:extLst>
          </p:cNvPr>
          <p:cNvSpPr txBox="1"/>
          <p:nvPr/>
        </p:nvSpPr>
        <p:spPr>
          <a:xfrm>
            <a:off x="5883276" y="1238123"/>
            <a:ext cx="6308724" cy="400110"/>
          </a:xfrm>
          <a:prstGeom prst="rect">
            <a:avLst/>
          </a:prstGeom>
          <a:noFill/>
        </p:spPr>
        <p:txBody>
          <a:bodyPr wrap="square">
            <a:spAutoFit/>
          </a:bodyPr>
          <a:lstStyle/>
          <a:p>
            <a:pPr marL="12700" algn="just">
              <a:spcBef>
                <a:spcPts val="530"/>
              </a:spcBef>
              <a:buClr>
                <a:srgbClr val="F0AD00"/>
              </a:buClr>
              <a:buSzPct val="81250"/>
              <a:tabLst>
                <a:tab pos="332740" algn="l"/>
              </a:tabLst>
            </a:pPr>
            <a:r>
              <a:rPr lang="en-US" sz="2000" b="1" spc="-20" dirty="0">
                <a:solidFill>
                  <a:schemeClr val="accent3"/>
                </a:solidFill>
                <a:cs typeface="Calibri"/>
              </a:rPr>
              <a:t>Implement adjacency list in Python~</a:t>
            </a:r>
          </a:p>
        </p:txBody>
      </p:sp>
    </p:spTree>
    <p:extLst>
      <p:ext uri="{BB962C8B-B14F-4D97-AF65-F5344CB8AC3E}">
        <p14:creationId xmlns:p14="http://schemas.microsoft.com/office/powerpoint/2010/main" val="810203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2"/>
          <p:cNvSpPr txBox="1"/>
          <p:nvPr/>
        </p:nvSpPr>
        <p:spPr>
          <a:xfrm>
            <a:off x="10118526" y="2718308"/>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3</a:t>
            </a:r>
            <a:endParaRPr>
              <a:latin typeface="Arial"/>
              <a:cs typeface="Arial"/>
            </a:endParaRPr>
          </a:p>
        </p:txBody>
      </p:sp>
      <p:sp>
        <p:nvSpPr>
          <p:cNvPr id="23" name="object 23"/>
          <p:cNvSpPr txBox="1"/>
          <p:nvPr/>
        </p:nvSpPr>
        <p:spPr>
          <a:xfrm>
            <a:off x="8847098" y="2486659"/>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2</a:t>
            </a:r>
            <a:endParaRPr>
              <a:latin typeface="Arial"/>
              <a:cs typeface="Arial"/>
            </a:endParaRPr>
          </a:p>
        </p:txBody>
      </p:sp>
      <p:sp>
        <p:nvSpPr>
          <p:cNvPr id="24" name="object 24"/>
          <p:cNvSpPr txBox="1"/>
          <p:nvPr/>
        </p:nvSpPr>
        <p:spPr>
          <a:xfrm>
            <a:off x="9452297" y="3657092"/>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4</a:t>
            </a:r>
            <a:endParaRPr>
              <a:latin typeface="Arial"/>
              <a:cs typeface="Arial"/>
            </a:endParaRPr>
          </a:p>
        </p:txBody>
      </p:sp>
      <p:sp>
        <p:nvSpPr>
          <p:cNvPr id="25" name="object 25"/>
          <p:cNvSpPr txBox="1"/>
          <p:nvPr/>
        </p:nvSpPr>
        <p:spPr>
          <a:xfrm>
            <a:off x="8196127" y="3638804"/>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5</a:t>
            </a:r>
            <a:endParaRPr>
              <a:latin typeface="Arial"/>
              <a:cs typeface="Arial"/>
            </a:endParaRPr>
          </a:p>
        </p:txBody>
      </p:sp>
      <p:sp>
        <p:nvSpPr>
          <p:cNvPr id="26" name="object 26"/>
          <p:cNvSpPr txBox="1"/>
          <p:nvPr/>
        </p:nvSpPr>
        <p:spPr>
          <a:xfrm>
            <a:off x="7768928" y="2651252"/>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1</a:t>
            </a:r>
            <a:endParaRPr>
              <a:latin typeface="Arial"/>
              <a:cs typeface="Arial"/>
            </a:endParaRPr>
          </a:p>
        </p:txBody>
      </p:sp>
      <p:sp>
        <p:nvSpPr>
          <p:cNvPr id="31" name="object 113">
            <a:extLst>
              <a:ext uri="{FF2B5EF4-FFF2-40B4-BE49-F238E27FC236}">
                <a16:creationId xmlns:a16="http://schemas.microsoft.com/office/drawing/2014/main" id="{7A746EAC-276F-4FA2-BA6A-6342549A1A43}"/>
              </a:ext>
            </a:extLst>
          </p:cNvPr>
          <p:cNvSpPr/>
          <p:nvPr/>
        </p:nvSpPr>
        <p:spPr>
          <a:xfrm>
            <a:off x="8098280" y="1907339"/>
            <a:ext cx="241300" cy="990600"/>
          </a:xfrm>
          <a:custGeom>
            <a:avLst/>
            <a:gdLst/>
            <a:ahLst/>
            <a:cxnLst/>
            <a:rect l="l" t="t" r="r" b="b"/>
            <a:pathLst>
              <a:path w="241300" h="990600">
                <a:moveTo>
                  <a:pt x="241066" y="0"/>
                </a:moveTo>
                <a:lnTo>
                  <a:pt x="0" y="990606"/>
                </a:lnTo>
              </a:path>
            </a:pathLst>
          </a:custGeom>
          <a:ln w="28575">
            <a:solidFill>
              <a:srgbClr val="000000"/>
            </a:solidFill>
          </a:ln>
        </p:spPr>
        <p:txBody>
          <a:bodyPr wrap="square" lIns="0" tIns="0" rIns="0" bIns="0" rtlCol="0"/>
          <a:lstStyle/>
          <a:p>
            <a:endParaRPr/>
          </a:p>
        </p:txBody>
      </p:sp>
      <p:sp>
        <p:nvSpPr>
          <p:cNvPr id="32" name="object 114">
            <a:extLst>
              <a:ext uri="{FF2B5EF4-FFF2-40B4-BE49-F238E27FC236}">
                <a16:creationId xmlns:a16="http://schemas.microsoft.com/office/drawing/2014/main" id="{FCF528C1-9F1F-41D1-BA25-D7320042417E}"/>
              </a:ext>
            </a:extLst>
          </p:cNvPr>
          <p:cNvSpPr/>
          <p:nvPr/>
        </p:nvSpPr>
        <p:spPr>
          <a:xfrm>
            <a:off x="8368222" y="1907339"/>
            <a:ext cx="794385" cy="685800"/>
          </a:xfrm>
          <a:custGeom>
            <a:avLst/>
            <a:gdLst/>
            <a:ahLst/>
            <a:cxnLst/>
            <a:rect l="l" t="t" r="r" b="b"/>
            <a:pathLst>
              <a:path w="794385" h="685800">
                <a:moveTo>
                  <a:pt x="0" y="0"/>
                </a:moveTo>
                <a:lnTo>
                  <a:pt x="793866" y="685799"/>
                </a:lnTo>
              </a:path>
            </a:pathLst>
          </a:custGeom>
          <a:ln w="28575">
            <a:solidFill>
              <a:srgbClr val="000000"/>
            </a:solidFill>
          </a:ln>
        </p:spPr>
        <p:txBody>
          <a:bodyPr wrap="square" lIns="0" tIns="0" rIns="0" bIns="0" rtlCol="0"/>
          <a:lstStyle/>
          <a:p>
            <a:endParaRPr/>
          </a:p>
        </p:txBody>
      </p:sp>
      <p:sp>
        <p:nvSpPr>
          <p:cNvPr id="34" name="object 116">
            <a:extLst>
              <a:ext uri="{FF2B5EF4-FFF2-40B4-BE49-F238E27FC236}">
                <a16:creationId xmlns:a16="http://schemas.microsoft.com/office/drawing/2014/main" id="{4B9E89AB-91B1-4B2B-9825-FECC906E7B94}"/>
              </a:ext>
            </a:extLst>
          </p:cNvPr>
          <p:cNvSpPr/>
          <p:nvPr/>
        </p:nvSpPr>
        <p:spPr>
          <a:xfrm>
            <a:off x="8377633" y="1880868"/>
            <a:ext cx="1738630" cy="376555"/>
          </a:xfrm>
          <a:custGeom>
            <a:avLst/>
            <a:gdLst/>
            <a:ahLst/>
            <a:cxnLst/>
            <a:rect l="l" t="t" r="r" b="b"/>
            <a:pathLst>
              <a:path w="1738630" h="376555">
                <a:moveTo>
                  <a:pt x="1738160" y="376188"/>
                </a:moveTo>
                <a:lnTo>
                  <a:pt x="0" y="0"/>
                </a:lnTo>
              </a:path>
            </a:pathLst>
          </a:custGeom>
          <a:ln w="28575">
            <a:solidFill>
              <a:srgbClr val="000000"/>
            </a:solidFill>
          </a:ln>
        </p:spPr>
        <p:txBody>
          <a:bodyPr wrap="square" lIns="0" tIns="0" rIns="0" bIns="0" rtlCol="0"/>
          <a:lstStyle/>
          <a:p>
            <a:endParaRPr/>
          </a:p>
        </p:txBody>
      </p:sp>
      <p:pic>
        <p:nvPicPr>
          <p:cNvPr id="35" name="object 117">
            <a:extLst>
              <a:ext uri="{FF2B5EF4-FFF2-40B4-BE49-F238E27FC236}">
                <a16:creationId xmlns:a16="http://schemas.microsoft.com/office/drawing/2014/main" id="{29C00BD8-97FE-4FAD-9D27-30C06AFC35A5}"/>
              </a:ext>
            </a:extLst>
          </p:cNvPr>
          <p:cNvPicPr/>
          <p:nvPr/>
        </p:nvPicPr>
        <p:blipFill>
          <a:blip r:embed="rId2" cstate="print"/>
          <a:stretch>
            <a:fillRect/>
          </a:stretch>
        </p:blipFill>
        <p:spPr>
          <a:xfrm>
            <a:off x="7870150" y="2697837"/>
            <a:ext cx="408431" cy="408431"/>
          </a:xfrm>
          <a:prstGeom prst="rect">
            <a:avLst/>
          </a:prstGeom>
        </p:spPr>
      </p:pic>
      <p:sp>
        <p:nvSpPr>
          <p:cNvPr id="36" name="object 118">
            <a:extLst>
              <a:ext uri="{FF2B5EF4-FFF2-40B4-BE49-F238E27FC236}">
                <a16:creationId xmlns:a16="http://schemas.microsoft.com/office/drawing/2014/main" id="{8BEBBFC3-48C0-4BD3-BC7E-28F4A3EFBDAB}"/>
              </a:ext>
            </a:extLst>
          </p:cNvPr>
          <p:cNvSpPr/>
          <p:nvPr/>
        </p:nvSpPr>
        <p:spPr>
          <a:xfrm>
            <a:off x="7914013" y="2716329"/>
            <a:ext cx="320040" cy="320040"/>
          </a:xfrm>
          <a:custGeom>
            <a:avLst/>
            <a:gdLst/>
            <a:ahLst/>
            <a:cxnLst/>
            <a:rect l="l" t="t" r="r" b="b"/>
            <a:pathLst>
              <a:path w="320040" h="320039">
                <a:moveTo>
                  <a:pt x="160019" y="0"/>
                </a:moveTo>
                <a:lnTo>
                  <a:pt x="109441" y="8157"/>
                </a:lnTo>
                <a:lnTo>
                  <a:pt x="65514" y="30874"/>
                </a:lnTo>
                <a:lnTo>
                  <a:pt x="30874" y="65514"/>
                </a:lnTo>
                <a:lnTo>
                  <a:pt x="8157" y="109441"/>
                </a:lnTo>
                <a:lnTo>
                  <a:pt x="0" y="160019"/>
                </a:lnTo>
                <a:lnTo>
                  <a:pt x="8157" y="210598"/>
                </a:lnTo>
                <a:lnTo>
                  <a:pt x="30874" y="254525"/>
                </a:lnTo>
                <a:lnTo>
                  <a:pt x="65514" y="289165"/>
                </a:lnTo>
                <a:lnTo>
                  <a:pt x="109441" y="311882"/>
                </a:lnTo>
                <a:lnTo>
                  <a:pt x="160019" y="320039"/>
                </a:lnTo>
                <a:lnTo>
                  <a:pt x="210598" y="311882"/>
                </a:lnTo>
                <a:lnTo>
                  <a:pt x="254525" y="289165"/>
                </a:lnTo>
                <a:lnTo>
                  <a:pt x="289165" y="254525"/>
                </a:lnTo>
                <a:lnTo>
                  <a:pt x="311882" y="210598"/>
                </a:lnTo>
                <a:lnTo>
                  <a:pt x="320040" y="160019"/>
                </a:lnTo>
                <a:lnTo>
                  <a:pt x="311882" y="109441"/>
                </a:lnTo>
                <a:lnTo>
                  <a:pt x="289165" y="65514"/>
                </a:lnTo>
                <a:lnTo>
                  <a:pt x="254525" y="30874"/>
                </a:lnTo>
                <a:lnTo>
                  <a:pt x="210598" y="8157"/>
                </a:lnTo>
                <a:lnTo>
                  <a:pt x="160019" y="0"/>
                </a:lnTo>
                <a:close/>
              </a:path>
            </a:pathLst>
          </a:custGeom>
          <a:solidFill>
            <a:srgbClr val="FF0000"/>
          </a:solidFill>
        </p:spPr>
        <p:txBody>
          <a:bodyPr wrap="square" lIns="0" tIns="0" rIns="0" bIns="0" rtlCol="0"/>
          <a:lstStyle/>
          <a:p>
            <a:endParaRPr/>
          </a:p>
        </p:txBody>
      </p:sp>
      <p:sp>
        <p:nvSpPr>
          <p:cNvPr id="37" name="object 119">
            <a:extLst>
              <a:ext uri="{FF2B5EF4-FFF2-40B4-BE49-F238E27FC236}">
                <a16:creationId xmlns:a16="http://schemas.microsoft.com/office/drawing/2014/main" id="{68CB0C2C-504E-4D78-969C-4CD2867EF003}"/>
              </a:ext>
            </a:extLst>
          </p:cNvPr>
          <p:cNvSpPr/>
          <p:nvPr/>
        </p:nvSpPr>
        <p:spPr>
          <a:xfrm>
            <a:off x="7914013" y="2716329"/>
            <a:ext cx="320040" cy="320040"/>
          </a:xfrm>
          <a:custGeom>
            <a:avLst/>
            <a:gdLst/>
            <a:ahLst/>
            <a:cxnLst/>
            <a:rect l="l" t="t" r="r" b="b"/>
            <a:pathLst>
              <a:path w="320040"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sp>
        <p:nvSpPr>
          <p:cNvPr id="38" name="object 120">
            <a:extLst>
              <a:ext uri="{FF2B5EF4-FFF2-40B4-BE49-F238E27FC236}">
                <a16:creationId xmlns:a16="http://schemas.microsoft.com/office/drawing/2014/main" id="{AC15DA75-618B-4BAA-8527-C2F8121F04BD}"/>
              </a:ext>
            </a:extLst>
          </p:cNvPr>
          <p:cNvSpPr txBox="1"/>
          <p:nvPr/>
        </p:nvSpPr>
        <p:spPr>
          <a:xfrm>
            <a:off x="7987716" y="2715616"/>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1</a:t>
            </a:r>
            <a:endParaRPr>
              <a:latin typeface="Arial"/>
              <a:cs typeface="Arial"/>
            </a:endParaRPr>
          </a:p>
        </p:txBody>
      </p:sp>
      <p:grpSp>
        <p:nvGrpSpPr>
          <p:cNvPr id="39" name="object 121">
            <a:extLst>
              <a:ext uri="{FF2B5EF4-FFF2-40B4-BE49-F238E27FC236}">
                <a16:creationId xmlns:a16="http://schemas.microsoft.com/office/drawing/2014/main" id="{EFB1D6B5-1BB8-4742-8DC0-8B2FB82C3A33}"/>
              </a:ext>
            </a:extLst>
          </p:cNvPr>
          <p:cNvGrpSpPr/>
          <p:nvPr/>
        </p:nvGrpSpPr>
        <p:grpSpPr>
          <a:xfrm>
            <a:off x="8129228" y="1701140"/>
            <a:ext cx="408940" cy="405765"/>
            <a:chOff x="1191767" y="1716023"/>
            <a:chExt cx="408940" cy="405765"/>
          </a:xfrm>
        </p:grpSpPr>
        <p:pic>
          <p:nvPicPr>
            <p:cNvPr id="40" name="object 122">
              <a:extLst>
                <a:ext uri="{FF2B5EF4-FFF2-40B4-BE49-F238E27FC236}">
                  <a16:creationId xmlns:a16="http://schemas.microsoft.com/office/drawing/2014/main" id="{6B2DAC16-0D1B-4857-92B0-A83F068DADB7}"/>
                </a:ext>
              </a:extLst>
            </p:cNvPr>
            <p:cNvPicPr/>
            <p:nvPr/>
          </p:nvPicPr>
          <p:blipFill>
            <a:blip r:embed="rId3" cstate="print"/>
            <a:stretch>
              <a:fillRect/>
            </a:stretch>
          </p:blipFill>
          <p:spPr>
            <a:xfrm>
              <a:off x="1191767" y="1716023"/>
              <a:ext cx="408431" cy="405384"/>
            </a:xfrm>
            <a:prstGeom prst="rect">
              <a:avLst/>
            </a:prstGeom>
          </p:spPr>
        </p:pic>
        <p:sp>
          <p:nvSpPr>
            <p:cNvPr id="41" name="object 123">
              <a:extLst>
                <a:ext uri="{FF2B5EF4-FFF2-40B4-BE49-F238E27FC236}">
                  <a16:creationId xmlns:a16="http://schemas.microsoft.com/office/drawing/2014/main" id="{CB6C268F-FAC7-4F07-B6F8-1FDA987AE516}"/>
                </a:ext>
              </a:extLst>
            </p:cNvPr>
            <p:cNvSpPr/>
            <p:nvPr/>
          </p:nvSpPr>
          <p:spPr>
            <a:xfrm>
              <a:off x="1236795" y="1733278"/>
              <a:ext cx="320040" cy="320040"/>
            </a:xfrm>
            <a:custGeom>
              <a:avLst/>
              <a:gdLst/>
              <a:ahLst/>
              <a:cxnLst/>
              <a:rect l="l" t="t" r="r" b="b"/>
              <a:pathLst>
                <a:path w="320040" h="320039">
                  <a:moveTo>
                    <a:pt x="160019" y="0"/>
                  </a:moveTo>
                  <a:lnTo>
                    <a:pt x="109441" y="8157"/>
                  </a:lnTo>
                  <a:lnTo>
                    <a:pt x="65514" y="30874"/>
                  </a:lnTo>
                  <a:lnTo>
                    <a:pt x="30874" y="65514"/>
                  </a:lnTo>
                  <a:lnTo>
                    <a:pt x="8157" y="109441"/>
                  </a:lnTo>
                  <a:lnTo>
                    <a:pt x="0" y="160020"/>
                  </a:lnTo>
                  <a:lnTo>
                    <a:pt x="8157" y="210598"/>
                  </a:lnTo>
                  <a:lnTo>
                    <a:pt x="30874" y="254525"/>
                  </a:lnTo>
                  <a:lnTo>
                    <a:pt x="65514" y="289165"/>
                  </a:lnTo>
                  <a:lnTo>
                    <a:pt x="109441" y="311882"/>
                  </a:lnTo>
                  <a:lnTo>
                    <a:pt x="160019" y="320040"/>
                  </a:lnTo>
                  <a:lnTo>
                    <a:pt x="210598" y="311882"/>
                  </a:lnTo>
                  <a:lnTo>
                    <a:pt x="254525" y="289165"/>
                  </a:lnTo>
                  <a:lnTo>
                    <a:pt x="289165" y="254525"/>
                  </a:lnTo>
                  <a:lnTo>
                    <a:pt x="311881" y="210598"/>
                  </a:lnTo>
                  <a:lnTo>
                    <a:pt x="320039" y="160020"/>
                  </a:lnTo>
                  <a:lnTo>
                    <a:pt x="311881" y="109441"/>
                  </a:lnTo>
                  <a:lnTo>
                    <a:pt x="289165" y="65514"/>
                  </a:lnTo>
                  <a:lnTo>
                    <a:pt x="254525" y="30874"/>
                  </a:lnTo>
                  <a:lnTo>
                    <a:pt x="210598" y="8157"/>
                  </a:lnTo>
                  <a:lnTo>
                    <a:pt x="160019" y="0"/>
                  </a:lnTo>
                  <a:close/>
                </a:path>
              </a:pathLst>
            </a:custGeom>
            <a:solidFill>
              <a:srgbClr val="FF0000"/>
            </a:solidFill>
          </p:spPr>
          <p:txBody>
            <a:bodyPr wrap="square" lIns="0" tIns="0" rIns="0" bIns="0" rtlCol="0"/>
            <a:lstStyle/>
            <a:p>
              <a:endParaRPr/>
            </a:p>
          </p:txBody>
        </p:sp>
        <p:sp>
          <p:nvSpPr>
            <p:cNvPr id="42" name="object 124">
              <a:extLst>
                <a:ext uri="{FF2B5EF4-FFF2-40B4-BE49-F238E27FC236}">
                  <a16:creationId xmlns:a16="http://schemas.microsoft.com/office/drawing/2014/main" id="{EA057F56-5CE3-4210-A710-70AC2AAD920C}"/>
                </a:ext>
              </a:extLst>
            </p:cNvPr>
            <p:cNvSpPr/>
            <p:nvPr/>
          </p:nvSpPr>
          <p:spPr>
            <a:xfrm>
              <a:off x="1236795" y="1733278"/>
              <a:ext cx="320040" cy="320040"/>
            </a:xfrm>
            <a:custGeom>
              <a:avLst/>
              <a:gdLst/>
              <a:ahLst/>
              <a:cxnLst/>
              <a:rect l="l" t="t" r="r" b="b"/>
              <a:pathLst>
                <a:path w="320040"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grpSp>
      <p:sp>
        <p:nvSpPr>
          <p:cNvPr id="43" name="object 125">
            <a:extLst>
              <a:ext uri="{FF2B5EF4-FFF2-40B4-BE49-F238E27FC236}">
                <a16:creationId xmlns:a16="http://schemas.microsoft.com/office/drawing/2014/main" id="{F933427B-D4F0-4876-B3DF-81B0BAF3D435}"/>
              </a:ext>
            </a:extLst>
          </p:cNvPr>
          <p:cNvSpPr txBox="1"/>
          <p:nvPr/>
        </p:nvSpPr>
        <p:spPr>
          <a:xfrm>
            <a:off x="8244886" y="1718919"/>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4</a:t>
            </a:r>
            <a:endParaRPr dirty="0">
              <a:latin typeface="Arial"/>
              <a:cs typeface="Arial"/>
            </a:endParaRPr>
          </a:p>
        </p:txBody>
      </p:sp>
      <p:grpSp>
        <p:nvGrpSpPr>
          <p:cNvPr id="44" name="object 126">
            <a:extLst>
              <a:ext uri="{FF2B5EF4-FFF2-40B4-BE49-F238E27FC236}">
                <a16:creationId xmlns:a16="http://schemas.microsoft.com/office/drawing/2014/main" id="{FD345EC6-6B8F-47B6-97B2-8D1FCB66B6B1}"/>
              </a:ext>
            </a:extLst>
          </p:cNvPr>
          <p:cNvGrpSpPr/>
          <p:nvPr/>
        </p:nvGrpSpPr>
        <p:grpSpPr>
          <a:xfrm>
            <a:off x="8939996" y="2088236"/>
            <a:ext cx="1423670" cy="737870"/>
            <a:chOff x="2002535" y="2103120"/>
            <a:chExt cx="1423670" cy="737870"/>
          </a:xfrm>
        </p:grpSpPr>
        <p:pic>
          <p:nvPicPr>
            <p:cNvPr id="45" name="object 127">
              <a:extLst>
                <a:ext uri="{FF2B5EF4-FFF2-40B4-BE49-F238E27FC236}">
                  <a16:creationId xmlns:a16="http://schemas.microsoft.com/office/drawing/2014/main" id="{67D04CF4-8AF7-4F88-8015-24D91FD97FE5}"/>
                </a:ext>
              </a:extLst>
            </p:cNvPr>
            <p:cNvPicPr/>
            <p:nvPr/>
          </p:nvPicPr>
          <p:blipFill>
            <a:blip r:embed="rId4" cstate="print"/>
            <a:stretch>
              <a:fillRect/>
            </a:stretch>
          </p:blipFill>
          <p:spPr>
            <a:xfrm>
              <a:off x="3020567" y="2103120"/>
              <a:ext cx="405383" cy="405384"/>
            </a:xfrm>
            <a:prstGeom prst="rect">
              <a:avLst/>
            </a:prstGeom>
          </p:spPr>
        </p:pic>
        <p:sp>
          <p:nvSpPr>
            <p:cNvPr id="46" name="object 128">
              <a:extLst>
                <a:ext uri="{FF2B5EF4-FFF2-40B4-BE49-F238E27FC236}">
                  <a16:creationId xmlns:a16="http://schemas.microsoft.com/office/drawing/2014/main" id="{A1EAFCEF-ACB6-41CC-959E-6FF70950417C}"/>
                </a:ext>
              </a:extLst>
            </p:cNvPr>
            <p:cNvSpPr/>
            <p:nvPr/>
          </p:nvSpPr>
          <p:spPr>
            <a:xfrm>
              <a:off x="3063097" y="2120173"/>
              <a:ext cx="320040" cy="320040"/>
            </a:xfrm>
            <a:custGeom>
              <a:avLst/>
              <a:gdLst/>
              <a:ahLst/>
              <a:cxnLst/>
              <a:rect l="l" t="t" r="r" b="b"/>
              <a:pathLst>
                <a:path w="320039" h="320039">
                  <a:moveTo>
                    <a:pt x="160020" y="0"/>
                  </a:moveTo>
                  <a:lnTo>
                    <a:pt x="109441" y="8157"/>
                  </a:lnTo>
                  <a:lnTo>
                    <a:pt x="65514" y="30874"/>
                  </a:lnTo>
                  <a:lnTo>
                    <a:pt x="30874" y="65514"/>
                  </a:lnTo>
                  <a:lnTo>
                    <a:pt x="8157" y="109441"/>
                  </a:lnTo>
                  <a:lnTo>
                    <a:pt x="0" y="160020"/>
                  </a:lnTo>
                  <a:lnTo>
                    <a:pt x="8157" y="210598"/>
                  </a:lnTo>
                  <a:lnTo>
                    <a:pt x="30874" y="254525"/>
                  </a:lnTo>
                  <a:lnTo>
                    <a:pt x="65514" y="289165"/>
                  </a:lnTo>
                  <a:lnTo>
                    <a:pt x="109441" y="311882"/>
                  </a:lnTo>
                  <a:lnTo>
                    <a:pt x="160020" y="320040"/>
                  </a:lnTo>
                  <a:lnTo>
                    <a:pt x="210598" y="311882"/>
                  </a:lnTo>
                  <a:lnTo>
                    <a:pt x="254525" y="289165"/>
                  </a:lnTo>
                  <a:lnTo>
                    <a:pt x="289165" y="254525"/>
                  </a:lnTo>
                  <a:lnTo>
                    <a:pt x="311882" y="210598"/>
                  </a:lnTo>
                  <a:lnTo>
                    <a:pt x="320040" y="160020"/>
                  </a:lnTo>
                  <a:lnTo>
                    <a:pt x="311882" y="109441"/>
                  </a:lnTo>
                  <a:lnTo>
                    <a:pt x="289165" y="65514"/>
                  </a:lnTo>
                  <a:lnTo>
                    <a:pt x="254525" y="30874"/>
                  </a:lnTo>
                  <a:lnTo>
                    <a:pt x="210598" y="8157"/>
                  </a:lnTo>
                  <a:lnTo>
                    <a:pt x="160020" y="0"/>
                  </a:lnTo>
                  <a:close/>
                </a:path>
              </a:pathLst>
            </a:custGeom>
            <a:solidFill>
              <a:srgbClr val="FF0000"/>
            </a:solidFill>
          </p:spPr>
          <p:txBody>
            <a:bodyPr wrap="square" lIns="0" tIns="0" rIns="0" bIns="0" rtlCol="0"/>
            <a:lstStyle/>
            <a:p>
              <a:endParaRPr/>
            </a:p>
          </p:txBody>
        </p:sp>
        <p:sp>
          <p:nvSpPr>
            <p:cNvPr id="47" name="object 129">
              <a:extLst>
                <a:ext uri="{FF2B5EF4-FFF2-40B4-BE49-F238E27FC236}">
                  <a16:creationId xmlns:a16="http://schemas.microsoft.com/office/drawing/2014/main" id="{5AF55C4A-AF1D-4D4F-A3D7-A5432D04B9BA}"/>
                </a:ext>
              </a:extLst>
            </p:cNvPr>
            <p:cNvSpPr/>
            <p:nvPr/>
          </p:nvSpPr>
          <p:spPr>
            <a:xfrm>
              <a:off x="3063097" y="2120173"/>
              <a:ext cx="320040" cy="320040"/>
            </a:xfrm>
            <a:custGeom>
              <a:avLst/>
              <a:gdLst/>
              <a:ahLst/>
              <a:cxnLst/>
              <a:rect l="l" t="t" r="r" b="b"/>
              <a:pathLst>
                <a:path w="320039"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pic>
          <p:nvPicPr>
            <p:cNvPr id="48" name="object 130">
              <a:extLst>
                <a:ext uri="{FF2B5EF4-FFF2-40B4-BE49-F238E27FC236}">
                  <a16:creationId xmlns:a16="http://schemas.microsoft.com/office/drawing/2014/main" id="{0BA6C493-40AB-473C-B9BB-0E782851CF89}"/>
                </a:ext>
              </a:extLst>
            </p:cNvPr>
            <p:cNvPicPr/>
            <p:nvPr/>
          </p:nvPicPr>
          <p:blipFill>
            <a:blip r:embed="rId5" cstate="print"/>
            <a:stretch>
              <a:fillRect/>
            </a:stretch>
          </p:blipFill>
          <p:spPr>
            <a:xfrm>
              <a:off x="2002535" y="2432304"/>
              <a:ext cx="408431" cy="408432"/>
            </a:xfrm>
            <a:prstGeom prst="rect">
              <a:avLst/>
            </a:prstGeom>
          </p:spPr>
        </p:pic>
        <p:sp>
          <p:nvSpPr>
            <p:cNvPr id="49" name="object 131">
              <a:extLst>
                <a:ext uri="{FF2B5EF4-FFF2-40B4-BE49-F238E27FC236}">
                  <a16:creationId xmlns:a16="http://schemas.microsoft.com/office/drawing/2014/main" id="{7C3D7937-C4BE-4E23-AF9D-EA8AB47BEF7B}"/>
                </a:ext>
              </a:extLst>
            </p:cNvPr>
            <p:cNvSpPr/>
            <p:nvPr/>
          </p:nvSpPr>
          <p:spPr>
            <a:xfrm>
              <a:off x="2046490" y="2451185"/>
              <a:ext cx="320040" cy="320040"/>
            </a:xfrm>
            <a:custGeom>
              <a:avLst/>
              <a:gdLst/>
              <a:ahLst/>
              <a:cxnLst/>
              <a:rect l="l" t="t" r="r" b="b"/>
              <a:pathLst>
                <a:path w="320039" h="320039">
                  <a:moveTo>
                    <a:pt x="160020" y="0"/>
                  </a:moveTo>
                  <a:lnTo>
                    <a:pt x="109441" y="8157"/>
                  </a:lnTo>
                  <a:lnTo>
                    <a:pt x="65514" y="30874"/>
                  </a:lnTo>
                  <a:lnTo>
                    <a:pt x="30874" y="65514"/>
                  </a:lnTo>
                  <a:lnTo>
                    <a:pt x="8157" y="109441"/>
                  </a:lnTo>
                  <a:lnTo>
                    <a:pt x="0" y="160019"/>
                  </a:lnTo>
                  <a:lnTo>
                    <a:pt x="8157" y="210598"/>
                  </a:lnTo>
                  <a:lnTo>
                    <a:pt x="30874" y="254525"/>
                  </a:lnTo>
                  <a:lnTo>
                    <a:pt x="65514" y="289165"/>
                  </a:lnTo>
                  <a:lnTo>
                    <a:pt x="109441" y="311882"/>
                  </a:lnTo>
                  <a:lnTo>
                    <a:pt x="160020" y="320039"/>
                  </a:lnTo>
                  <a:lnTo>
                    <a:pt x="210598" y="311882"/>
                  </a:lnTo>
                  <a:lnTo>
                    <a:pt x="254525" y="289165"/>
                  </a:lnTo>
                  <a:lnTo>
                    <a:pt x="289165" y="254525"/>
                  </a:lnTo>
                  <a:lnTo>
                    <a:pt x="311882" y="210598"/>
                  </a:lnTo>
                  <a:lnTo>
                    <a:pt x="320040" y="160019"/>
                  </a:lnTo>
                  <a:lnTo>
                    <a:pt x="311882" y="109441"/>
                  </a:lnTo>
                  <a:lnTo>
                    <a:pt x="289165" y="65514"/>
                  </a:lnTo>
                  <a:lnTo>
                    <a:pt x="254525" y="30874"/>
                  </a:lnTo>
                  <a:lnTo>
                    <a:pt x="210598" y="8157"/>
                  </a:lnTo>
                  <a:lnTo>
                    <a:pt x="160020" y="0"/>
                  </a:lnTo>
                  <a:close/>
                </a:path>
              </a:pathLst>
            </a:custGeom>
            <a:solidFill>
              <a:srgbClr val="FF0000"/>
            </a:solidFill>
          </p:spPr>
          <p:txBody>
            <a:bodyPr wrap="square" lIns="0" tIns="0" rIns="0" bIns="0" rtlCol="0"/>
            <a:lstStyle/>
            <a:p>
              <a:endParaRPr/>
            </a:p>
          </p:txBody>
        </p:sp>
        <p:sp>
          <p:nvSpPr>
            <p:cNvPr id="50" name="object 132">
              <a:extLst>
                <a:ext uri="{FF2B5EF4-FFF2-40B4-BE49-F238E27FC236}">
                  <a16:creationId xmlns:a16="http://schemas.microsoft.com/office/drawing/2014/main" id="{05DEFFB8-E406-4A06-B842-E9FFEA474580}"/>
                </a:ext>
              </a:extLst>
            </p:cNvPr>
            <p:cNvSpPr/>
            <p:nvPr/>
          </p:nvSpPr>
          <p:spPr>
            <a:xfrm>
              <a:off x="2046490" y="2451185"/>
              <a:ext cx="320040" cy="320040"/>
            </a:xfrm>
            <a:custGeom>
              <a:avLst/>
              <a:gdLst/>
              <a:ahLst/>
              <a:cxnLst/>
              <a:rect l="l" t="t" r="r" b="b"/>
              <a:pathLst>
                <a:path w="320039"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grpSp>
      <p:sp>
        <p:nvSpPr>
          <p:cNvPr id="51" name="object 133">
            <a:extLst>
              <a:ext uri="{FF2B5EF4-FFF2-40B4-BE49-F238E27FC236}">
                <a16:creationId xmlns:a16="http://schemas.microsoft.com/office/drawing/2014/main" id="{A7F0E311-D925-488A-8C17-94D9E4AB65D5}"/>
              </a:ext>
            </a:extLst>
          </p:cNvPr>
          <p:cNvSpPr txBox="1"/>
          <p:nvPr/>
        </p:nvSpPr>
        <p:spPr>
          <a:xfrm>
            <a:off x="10087411" y="2093824"/>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3</a:t>
            </a:r>
            <a:endParaRPr>
              <a:latin typeface="Arial"/>
              <a:cs typeface="Arial"/>
            </a:endParaRPr>
          </a:p>
        </p:txBody>
      </p:sp>
      <p:sp>
        <p:nvSpPr>
          <p:cNvPr id="52" name="object 134">
            <a:extLst>
              <a:ext uri="{FF2B5EF4-FFF2-40B4-BE49-F238E27FC236}">
                <a16:creationId xmlns:a16="http://schemas.microsoft.com/office/drawing/2014/main" id="{D155CF7A-4406-4B31-83B6-F89E5C57A420}"/>
              </a:ext>
            </a:extLst>
          </p:cNvPr>
          <p:cNvSpPr txBox="1"/>
          <p:nvPr/>
        </p:nvSpPr>
        <p:spPr>
          <a:xfrm>
            <a:off x="9067282" y="2459583"/>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2</a:t>
            </a:r>
            <a:endParaRPr dirty="0">
              <a:latin typeface="Arial"/>
              <a:cs typeface="Arial"/>
            </a:endParaRPr>
          </a:p>
        </p:txBody>
      </p:sp>
      <p:sp>
        <p:nvSpPr>
          <p:cNvPr id="53" name="object 115">
            <a:extLst>
              <a:ext uri="{FF2B5EF4-FFF2-40B4-BE49-F238E27FC236}">
                <a16:creationId xmlns:a16="http://schemas.microsoft.com/office/drawing/2014/main" id="{02BA3DD6-19F0-4543-8929-986D7CAAE518}"/>
              </a:ext>
            </a:extLst>
          </p:cNvPr>
          <p:cNvSpPr/>
          <p:nvPr/>
        </p:nvSpPr>
        <p:spPr>
          <a:xfrm rot="3655722">
            <a:off x="8057233" y="3229430"/>
            <a:ext cx="1035050" cy="305435"/>
          </a:xfrm>
          <a:custGeom>
            <a:avLst/>
            <a:gdLst/>
            <a:ahLst/>
            <a:cxnLst/>
            <a:rect l="l" t="t" r="r" b="b"/>
            <a:pathLst>
              <a:path w="1035050" h="305435">
                <a:moveTo>
                  <a:pt x="0" y="304808"/>
                </a:moveTo>
                <a:lnTo>
                  <a:pt x="1034933" y="0"/>
                </a:lnTo>
              </a:path>
            </a:pathLst>
          </a:custGeom>
          <a:ln w="28575">
            <a:solidFill>
              <a:srgbClr val="000000"/>
            </a:solidFill>
          </a:ln>
        </p:spPr>
        <p:txBody>
          <a:bodyPr wrap="square" lIns="0" tIns="0" rIns="0" bIns="0" rtlCol="0"/>
          <a:lstStyle/>
          <a:p>
            <a:endParaRPr/>
          </a:p>
        </p:txBody>
      </p:sp>
      <p:grpSp>
        <p:nvGrpSpPr>
          <p:cNvPr id="54" name="object 121">
            <a:extLst>
              <a:ext uri="{FF2B5EF4-FFF2-40B4-BE49-F238E27FC236}">
                <a16:creationId xmlns:a16="http://schemas.microsoft.com/office/drawing/2014/main" id="{0159BB44-C3EB-4ACB-A831-53BDE57D58BF}"/>
              </a:ext>
            </a:extLst>
          </p:cNvPr>
          <p:cNvGrpSpPr/>
          <p:nvPr/>
        </p:nvGrpSpPr>
        <p:grpSpPr>
          <a:xfrm>
            <a:off x="8870493" y="3604069"/>
            <a:ext cx="408940" cy="405765"/>
            <a:chOff x="1191767" y="1716023"/>
            <a:chExt cx="408940" cy="405765"/>
          </a:xfrm>
        </p:grpSpPr>
        <p:pic>
          <p:nvPicPr>
            <p:cNvPr id="55" name="object 122">
              <a:extLst>
                <a:ext uri="{FF2B5EF4-FFF2-40B4-BE49-F238E27FC236}">
                  <a16:creationId xmlns:a16="http://schemas.microsoft.com/office/drawing/2014/main" id="{80379B71-FE2D-49D7-8BC7-267B8BBF3C1B}"/>
                </a:ext>
              </a:extLst>
            </p:cNvPr>
            <p:cNvPicPr/>
            <p:nvPr/>
          </p:nvPicPr>
          <p:blipFill>
            <a:blip r:embed="rId3" cstate="print"/>
            <a:stretch>
              <a:fillRect/>
            </a:stretch>
          </p:blipFill>
          <p:spPr>
            <a:xfrm>
              <a:off x="1191767" y="1716023"/>
              <a:ext cx="408431" cy="405384"/>
            </a:xfrm>
            <a:prstGeom prst="rect">
              <a:avLst/>
            </a:prstGeom>
          </p:spPr>
        </p:pic>
        <p:sp>
          <p:nvSpPr>
            <p:cNvPr id="56" name="object 123">
              <a:extLst>
                <a:ext uri="{FF2B5EF4-FFF2-40B4-BE49-F238E27FC236}">
                  <a16:creationId xmlns:a16="http://schemas.microsoft.com/office/drawing/2014/main" id="{9895E354-15DC-4A53-A18B-3F1DC101CB0A}"/>
                </a:ext>
              </a:extLst>
            </p:cNvPr>
            <p:cNvSpPr/>
            <p:nvPr/>
          </p:nvSpPr>
          <p:spPr>
            <a:xfrm>
              <a:off x="1236795" y="1733278"/>
              <a:ext cx="320040" cy="320040"/>
            </a:xfrm>
            <a:custGeom>
              <a:avLst/>
              <a:gdLst/>
              <a:ahLst/>
              <a:cxnLst/>
              <a:rect l="l" t="t" r="r" b="b"/>
              <a:pathLst>
                <a:path w="320040" h="320039">
                  <a:moveTo>
                    <a:pt x="160019" y="0"/>
                  </a:moveTo>
                  <a:lnTo>
                    <a:pt x="109441" y="8157"/>
                  </a:lnTo>
                  <a:lnTo>
                    <a:pt x="65514" y="30874"/>
                  </a:lnTo>
                  <a:lnTo>
                    <a:pt x="30874" y="65514"/>
                  </a:lnTo>
                  <a:lnTo>
                    <a:pt x="8157" y="109441"/>
                  </a:lnTo>
                  <a:lnTo>
                    <a:pt x="0" y="160020"/>
                  </a:lnTo>
                  <a:lnTo>
                    <a:pt x="8157" y="210598"/>
                  </a:lnTo>
                  <a:lnTo>
                    <a:pt x="30874" y="254525"/>
                  </a:lnTo>
                  <a:lnTo>
                    <a:pt x="65514" y="289165"/>
                  </a:lnTo>
                  <a:lnTo>
                    <a:pt x="109441" y="311882"/>
                  </a:lnTo>
                  <a:lnTo>
                    <a:pt x="160019" y="320040"/>
                  </a:lnTo>
                  <a:lnTo>
                    <a:pt x="210598" y="311882"/>
                  </a:lnTo>
                  <a:lnTo>
                    <a:pt x="254525" y="289165"/>
                  </a:lnTo>
                  <a:lnTo>
                    <a:pt x="289165" y="254525"/>
                  </a:lnTo>
                  <a:lnTo>
                    <a:pt x="311881" y="210598"/>
                  </a:lnTo>
                  <a:lnTo>
                    <a:pt x="320039" y="160020"/>
                  </a:lnTo>
                  <a:lnTo>
                    <a:pt x="311881" y="109441"/>
                  </a:lnTo>
                  <a:lnTo>
                    <a:pt x="289165" y="65514"/>
                  </a:lnTo>
                  <a:lnTo>
                    <a:pt x="254525" y="30874"/>
                  </a:lnTo>
                  <a:lnTo>
                    <a:pt x="210598" y="8157"/>
                  </a:lnTo>
                  <a:lnTo>
                    <a:pt x="160019" y="0"/>
                  </a:lnTo>
                  <a:close/>
                </a:path>
              </a:pathLst>
            </a:custGeom>
            <a:solidFill>
              <a:srgbClr val="FF0000"/>
            </a:solidFill>
          </p:spPr>
          <p:txBody>
            <a:bodyPr wrap="square" lIns="0" tIns="0" rIns="0" bIns="0" rtlCol="0"/>
            <a:lstStyle/>
            <a:p>
              <a:endParaRPr/>
            </a:p>
          </p:txBody>
        </p:sp>
        <p:sp>
          <p:nvSpPr>
            <p:cNvPr id="57" name="object 124">
              <a:extLst>
                <a:ext uri="{FF2B5EF4-FFF2-40B4-BE49-F238E27FC236}">
                  <a16:creationId xmlns:a16="http://schemas.microsoft.com/office/drawing/2014/main" id="{EAD09645-FD17-4FE1-AA3A-3F384D7744C9}"/>
                </a:ext>
              </a:extLst>
            </p:cNvPr>
            <p:cNvSpPr/>
            <p:nvPr/>
          </p:nvSpPr>
          <p:spPr>
            <a:xfrm>
              <a:off x="1236795" y="1733278"/>
              <a:ext cx="320040" cy="320040"/>
            </a:xfrm>
            <a:custGeom>
              <a:avLst/>
              <a:gdLst/>
              <a:ahLst/>
              <a:cxnLst/>
              <a:rect l="l" t="t" r="r" b="b"/>
              <a:pathLst>
                <a:path w="320040"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grpSp>
      <p:sp>
        <p:nvSpPr>
          <p:cNvPr id="58" name="object 125">
            <a:extLst>
              <a:ext uri="{FF2B5EF4-FFF2-40B4-BE49-F238E27FC236}">
                <a16:creationId xmlns:a16="http://schemas.microsoft.com/office/drawing/2014/main" id="{41437E73-8C7D-4B13-81E7-F97727558613}"/>
              </a:ext>
            </a:extLst>
          </p:cNvPr>
          <p:cNvSpPr txBox="1"/>
          <p:nvPr/>
        </p:nvSpPr>
        <p:spPr>
          <a:xfrm>
            <a:off x="9004623" y="3618554"/>
            <a:ext cx="153035" cy="299720"/>
          </a:xfrm>
          <a:prstGeom prst="rect">
            <a:avLst/>
          </a:prstGeom>
        </p:spPr>
        <p:txBody>
          <a:bodyPr vert="horz" wrap="square" lIns="0" tIns="12700" rIns="0" bIns="0" rtlCol="0">
            <a:spAutoFit/>
          </a:bodyPr>
          <a:lstStyle/>
          <a:p>
            <a:pPr marL="12700">
              <a:spcBef>
                <a:spcPts val="100"/>
              </a:spcBef>
            </a:pPr>
            <a:r>
              <a:rPr lang="en-US" b="1" dirty="0">
                <a:solidFill>
                  <a:srgbClr val="FFFFFF"/>
                </a:solidFill>
                <a:latin typeface="Arial"/>
                <a:cs typeface="Arial"/>
              </a:rPr>
              <a:t>5</a:t>
            </a:r>
            <a:endParaRPr dirty="0">
              <a:latin typeface="Arial"/>
              <a:cs typeface="Arial"/>
            </a:endParaRPr>
          </a:p>
        </p:txBody>
      </p:sp>
      <p:sp>
        <p:nvSpPr>
          <p:cNvPr id="59" name="object 115">
            <a:extLst>
              <a:ext uri="{FF2B5EF4-FFF2-40B4-BE49-F238E27FC236}">
                <a16:creationId xmlns:a16="http://schemas.microsoft.com/office/drawing/2014/main" id="{2BE43215-4979-4D42-BAD1-A48034E010AA}"/>
              </a:ext>
            </a:extLst>
          </p:cNvPr>
          <p:cNvSpPr/>
          <p:nvPr/>
        </p:nvSpPr>
        <p:spPr>
          <a:xfrm rot="8297055">
            <a:off x="8904762" y="2905202"/>
            <a:ext cx="1508571" cy="286250"/>
          </a:xfrm>
          <a:custGeom>
            <a:avLst/>
            <a:gdLst/>
            <a:ahLst/>
            <a:cxnLst/>
            <a:rect l="l" t="t" r="r" b="b"/>
            <a:pathLst>
              <a:path w="1035050" h="305435">
                <a:moveTo>
                  <a:pt x="0" y="304808"/>
                </a:moveTo>
                <a:lnTo>
                  <a:pt x="1034933" y="0"/>
                </a:lnTo>
              </a:path>
            </a:pathLst>
          </a:custGeom>
          <a:ln w="28575">
            <a:solidFill>
              <a:srgbClr val="000000"/>
            </a:solidFill>
          </a:ln>
        </p:spPr>
        <p:txBody>
          <a:bodyPr wrap="square" lIns="0" tIns="0" rIns="0" bIns="0" rtlCol="0"/>
          <a:lstStyle/>
          <a:p>
            <a:endParaRPr/>
          </a:p>
        </p:txBody>
      </p:sp>
      <p:sp>
        <p:nvSpPr>
          <p:cNvPr id="62" name="object 3">
            <a:extLst>
              <a:ext uri="{FF2B5EF4-FFF2-40B4-BE49-F238E27FC236}">
                <a16:creationId xmlns:a16="http://schemas.microsoft.com/office/drawing/2014/main" id="{7589BB99-FD88-4DBF-9910-0FDB05DF1496}"/>
              </a:ext>
            </a:extLst>
          </p:cNvPr>
          <p:cNvSpPr txBox="1"/>
          <p:nvPr/>
        </p:nvSpPr>
        <p:spPr>
          <a:xfrm>
            <a:off x="2134537" y="1468122"/>
            <a:ext cx="5264785" cy="848309"/>
          </a:xfrm>
          <a:prstGeom prst="rect">
            <a:avLst/>
          </a:prstGeom>
        </p:spPr>
        <p:txBody>
          <a:bodyPr vert="horz" wrap="square" lIns="0" tIns="108585" rIns="0" bIns="0" rtlCol="0">
            <a:spAutoFit/>
          </a:bodyPr>
          <a:lstStyle/>
          <a:p>
            <a:pPr marL="332740" indent="-320040">
              <a:spcBef>
                <a:spcPts val="855"/>
              </a:spcBef>
              <a:buClr>
                <a:srgbClr val="F0AD00"/>
              </a:buClr>
              <a:buSzPct val="81250"/>
              <a:buFont typeface="Wingdings 2"/>
              <a:buChar char=""/>
              <a:tabLst>
                <a:tab pos="332105" algn="l"/>
                <a:tab pos="332740" algn="l"/>
              </a:tabLst>
            </a:pPr>
            <a:r>
              <a:rPr lang="en-US" sz="2400" b="1" spc="-5" dirty="0">
                <a:solidFill>
                  <a:srgbClr val="0000FF"/>
                </a:solidFill>
                <a:latin typeface="Calibri"/>
                <a:cs typeface="Calibri"/>
              </a:rPr>
              <a:t>Compute the adjacency matrix and the adjacency list of the right graph </a:t>
            </a:r>
            <a:endParaRPr dirty="0">
              <a:latin typeface="Calibri"/>
              <a:cs typeface="Calibri"/>
            </a:endParaRPr>
          </a:p>
        </p:txBody>
      </p:sp>
      <p:sp>
        <p:nvSpPr>
          <p:cNvPr id="63" name="object 3">
            <a:extLst>
              <a:ext uri="{FF2B5EF4-FFF2-40B4-BE49-F238E27FC236}">
                <a16:creationId xmlns:a16="http://schemas.microsoft.com/office/drawing/2014/main" id="{7FD9F398-78D7-41D4-9F66-737592881899}"/>
              </a:ext>
            </a:extLst>
          </p:cNvPr>
          <p:cNvSpPr txBox="1"/>
          <p:nvPr/>
        </p:nvSpPr>
        <p:spPr>
          <a:xfrm>
            <a:off x="2134536" y="4032872"/>
            <a:ext cx="5264785" cy="478977"/>
          </a:xfrm>
          <a:prstGeom prst="rect">
            <a:avLst/>
          </a:prstGeom>
        </p:spPr>
        <p:txBody>
          <a:bodyPr vert="horz" wrap="square" lIns="0" tIns="108585" rIns="0" bIns="0" rtlCol="0">
            <a:spAutoFit/>
          </a:bodyPr>
          <a:lstStyle/>
          <a:p>
            <a:pPr marL="332740" indent="-320040">
              <a:spcBef>
                <a:spcPts val="855"/>
              </a:spcBef>
              <a:buClr>
                <a:srgbClr val="F0AD00"/>
              </a:buClr>
              <a:buSzPct val="81250"/>
              <a:buFont typeface="Wingdings 2"/>
              <a:buChar char=""/>
              <a:tabLst>
                <a:tab pos="332105" algn="l"/>
                <a:tab pos="332740" algn="l"/>
              </a:tabLst>
            </a:pPr>
            <a:r>
              <a:rPr lang="en-US" sz="2400" b="1" spc="-5" dirty="0">
                <a:solidFill>
                  <a:srgbClr val="0000FF"/>
                </a:solidFill>
                <a:latin typeface="Calibri"/>
                <a:cs typeface="Calibri"/>
              </a:rPr>
              <a:t>Degree of each vertex</a:t>
            </a:r>
            <a:endParaRPr dirty="0">
              <a:latin typeface="Calibri"/>
              <a:cs typeface="Calibri"/>
            </a:endParaRPr>
          </a:p>
        </p:txBody>
      </p:sp>
      <p:sp>
        <p:nvSpPr>
          <p:cNvPr id="64" name="object 3">
            <a:extLst>
              <a:ext uri="{FF2B5EF4-FFF2-40B4-BE49-F238E27FC236}">
                <a16:creationId xmlns:a16="http://schemas.microsoft.com/office/drawing/2014/main" id="{1A1CC4F2-4775-434B-8444-D0EEB5742651}"/>
              </a:ext>
            </a:extLst>
          </p:cNvPr>
          <p:cNvSpPr txBox="1"/>
          <p:nvPr/>
        </p:nvSpPr>
        <p:spPr>
          <a:xfrm>
            <a:off x="2134535" y="6106528"/>
            <a:ext cx="5264785" cy="478977"/>
          </a:xfrm>
          <a:prstGeom prst="rect">
            <a:avLst/>
          </a:prstGeom>
        </p:spPr>
        <p:txBody>
          <a:bodyPr vert="horz" wrap="square" lIns="0" tIns="108585" rIns="0" bIns="0" rtlCol="0">
            <a:spAutoFit/>
          </a:bodyPr>
          <a:lstStyle/>
          <a:p>
            <a:pPr marL="332740" indent="-320040">
              <a:spcBef>
                <a:spcPts val="855"/>
              </a:spcBef>
              <a:buClr>
                <a:srgbClr val="F0AD00"/>
              </a:buClr>
              <a:buSzPct val="81250"/>
              <a:buFont typeface="Wingdings 2"/>
              <a:buChar char=""/>
              <a:tabLst>
                <a:tab pos="332105" algn="l"/>
                <a:tab pos="332740" algn="l"/>
              </a:tabLst>
            </a:pPr>
            <a:r>
              <a:rPr lang="en-US" sz="2400" b="1" spc="-5" dirty="0">
                <a:solidFill>
                  <a:srgbClr val="0000FF"/>
                </a:solidFill>
                <a:latin typeface="Calibri"/>
                <a:cs typeface="Calibri"/>
              </a:rPr>
              <a:t>Density of the graph</a:t>
            </a:r>
            <a:endParaRPr dirty="0">
              <a:latin typeface="Calibri"/>
              <a:cs typeface="Calibri"/>
            </a:endParaRPr>
          </a:p>
        </p:txBody>
      </p:sp>
      <p:sp>
        <p:nvSpPr>
          <p:cNvPr id="6" name="Title 5">
            <a:extLst>
              <a:ext uri="{FF2B5EF4-FFF2-40B4-BE49-F238E27FC236}">
                <a16:creationId xmlns:a16="http://schemas.microsoft.com/office/drawing/2014/main" id="{1D30EAF8-4411-8A2E-CDED-273402998A15}"/>
              </a:ext>
            </a:extLst>
          </p:cNvPr>
          <p:cNvSpPr>
            <a:spLocks noGrp="1"/>
          </p:cNvSpPr>
          <p:nvPr>
            <p:ph type="title"/>
          </p:nvPr>
        </p:nvSpPr>
        <p:spPr/>
        <p:txBody>
          <a:bodyPr/>
          <a:lstStyle/>
          <a:p>
            <a:r>
              <a:rPr lang="en-US" dirty="0"/>
              <a:t>Quick quiz</a:t>
            </a:r>
          </a:p>
        </p:txBody>
      </p:sp>
      <p:sp>
        <p:nvSpPr>
          <p:cNvPr id="2" name="Slide Number Placeholder 1">
            <a:extLst>
              <a:ext uri="{FF2B5EF4-FFF2-40B4-BE49-F238E27FC236}">
                <a16:creationId xmlns:a16="http://schemas.microsoft.com/office/drawing/2014/main" id="{1D61965C-F343-9551-7998-66667AF73D7B}"/>
              </a:ext>
            </a:extLst>
          </p:cNvPr>
          <p:cNvSpPr>
            <a:spLocks noGrp="1"/>
          </p:cNvSpPr>
          <p:nvPr>
            <p:ph type="sldNum" sz="quarter" idx="11"/>
          </p:nvPr>
        </p:nvSpPr>
        <p:spPr/>
        <p:txBody>
          <a:bodyPr/>
          <a:lstStyle/>
          <a:p>
            <a:fld id="{009375D7-070A-4959-9224-FB5E66F2B1B3}" type="slidenum">
              <a:rPr lang="en-AU" smtClean="0"/>
              <a:pPr/>
              <a:t>46</a:t>
            </a:fld>
            <a:endParaRPr lang="en-AU" dirty="0"/>
          </a:p>
        </p:txBody>
      </p:sp>
      <p:sp>
        <p:nvSpPr>
          <p:cNvPr id="3" name="Footer Placeholder 2">
            <a:extLst>
              <a:ext uri="{FF2B5EF4-FFF2-40B4-BE49-F238E27FC236}">
                <a16:creationId xmlns:a16="http://schemas.microsoft.com/office/drawing/2014/main" id="{A9CB561A-26F8-0FFE-4F17-7C827CDDF86D}"/>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35736925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2"/>
          <p:cNvSpPr txBox="1"/>
          <p:nvPr/>
        </p:nvSpPr>
        <p:spPr>
          <a:xfrm>
            <a:off x="10118526" y="2718308"/>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3</a:t>
            </a:r>
            <a:endParaRPr>
              <a:latin typeface="Arial"/>
              <a:cs typeface="Arial"/>
            </a:endParaRPr>
          </a:p>
        </p:txBody>
      </p:sp>
      <p:sp>
        <p:nvSpPr>
          <p:cNvPr id="23" name="object 23"/>
          <p:cNvSpPr txBox="1"/>
          <p:nvPr/>
        </p:nvSpPr>
        <p:spPr>
          <a:xfrm>
            <a:off x="8847098" y="2486659"/>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2</a:t>
            </a:r>
            <a:endParaRPr>
              <a:latin typeface="Arial"/>
              <a:cs typeface="Arial"/>
            </a:endParaRPr>
          </a:p>
        </p:txBody>
      </p:sp>
      <p:sp>
        <p:nvSpPr>
          <p:cNvPr id="24" name="object 24"/>
          <p:cNvSpPr txBox="1"/>
          <p:nvPr/>
        </p:nvSpPr>
        <p:spPr>
          <a:xfrm>
            <a:off x="9452297" y="3657092"/>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4</a:t>
            </a:r>
            <a:endParaRPr>
              <a:latin typeface="Arial"/>
              <a:cs typeface="Arial"/>
            </a:endParaRPr>
          </a:p>
        </p:txBody>
      </p:sp>
      <p:sp>
        <p:nvSpPr>
          <p:cNvPr id="25" name="object 25"/>
          <p:cNvSpPr txBox="1"/>
          <p:nvPr/>
        </p:nvSpPr>
        <p:spPr>
          <a:xfrm>
            <a:off x="8196127" y="3638804"/>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5</a:t>
            </a:r>
            <a:endParaRPr>
              <a:latin typeface="Arial"/>
              <a:cs typeface="Arial"/>
            </a:endParaRPr>
          </a:p>
        </p:txBody>
      </p:sp>
      <p:sp>
        <p:nvSpPr>
          <p:cNvPr id="26" name="object 26"/>
          <p:cNvSpPr txBox="1"/>
          <p:nvPr/>
        </p:nvSpPr>
        <p:spPr>
          <a:xfrm>
            <a:off x="7768928" y="2651252"/>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1</a:t>
            </a:r>
            <a:endParaRPr>
              <a:latin typeface="Arial"/>
              <a:cs typeface="Arial"/>
            </a:endParaRPr>
          </a:p>
        </p:txBody>
      </p:sp>
      <p:sp>
        <p:nvSpPr>
          <p:cNvPr id="31" name="object 113">
            <a:extLst>
              <a:ext uri="{FF2B5EF4-FFF2-40B4-BE49-F238E27FC236}">
                <a16:creationId xmlns:a16="http://schemas.microsoft.com/office/drawing/2014/main" id="{7A746EAC-276F-4FA2-BA6A-6342549A1A43}"/>
              </a:ext>
            </a:extLst>
          </p:cNvPr>
          <p:cNvSpPr/>
          <p:nvPr/>
        </p:nvSpPr>
        <p:spPr>
          <a:xfrm>
            <a:off x="8098280" y="1907339"/>
            <a:ext cx="241300" cy="990600"/>
          </a:xfrm>
          <a:custGeom>
            <a:avLst/>
            <a:gdLst/>
            <a:ahLst/>
            <a:cxnLst/>
            <a:rect l="l" t="t" r="r" b="b"/>
            <a:pathLst>
              <a:path w="241300" h="990600">
                <a:moveTo>
                  <a:pt x="241066" y="0"/>
                </a:moveTo>
                <a:lnTo>
                  <a:pt x="0" y="990606"/>
                </a:lnTo>
              </a:path>
            </a:pathLst>
          </a:custGeom>
          <a:ln w="28575">
            <a:solidFill>
              <a:srgbClr val="000000"/>
            </a:solidFill>
          </a:ln>
        </p:spPr>
        <p:txBody>
          <a:bodyPr wrap="square" lIns="0" tIns="0" rIns="0" bIns="0" rtlCol="0"/>
          <a:lstStyle/>
          <a:p>
            <a:endParaRPr/>
          </a:p>
        </p:txBody>
      </p:sp>
      <p:sp>
        <p:nvSpPr>
          <p:cNvPr id="32" name="object 114">
            <a:extLst>
              <a:ext uri="{FF2B5EF4-FFF2-40B4-BE49-F238E27FC236}">
                <a16:creationId xmlns:a16="http://schemas.microsoft.com/office/drawing/2014/main" id="{FCF528C1-9F1F-41D1-BA25-D7320042417E}"/>
              </a:ext>
            </a:extLst>
          </p:cNvPr>
          <p:cNvSpPr/>
          <p:nvPr/>
        </p:nvSpPr>
        <p:spPr>
          <a:xfrm>
            <a:off x="8368222" y="1907339"/>
            <a:ext cx="794385" cy="685800"/>
          </a:xfrm>
          <a:custGeom>
            <a:avLst/>
            <a:gdLst/>
            <a:ahLst/>
            <a:cxnLst/>
            <a:rect l="l" t="t" r="r" b="b"/>
            <a:pathLst>
              <a:path w="794385" h="685800">
                <a:moveTo>
                  <a:pt x="0" y="0"/>
                </a:moveTo>
                <a:lnTo>
                  <a:pt x="793866" y="685799"/>
                </a:lnTo>
              </a:path>
            </a:pathLst>
          </a:custGeom>
          <a:ln w="28575">
            <a:solidFill>
              <a:srgbClr val="000000"/>
            </a:solidFill>
          </a:ln>
        </p:spPr>
        <p:txBody>
          <a:bodyPr wrap="square" lIns="0" tIns="0" rIns="0" bIns="0" rtlCol="0"/>
          <a:lstStyle/>
          <a:p>
            <a:endParaRPr/>
          </a:p>
        </p:txBody>
      </p:sp>
      <p:sp>
        <p:nvSpPr>
          <p:cNvPr id="34" name="object 116">
            <a:extLst>
              <a:ext uri="{FF2B5EF4-FFF2-40B4-BE49-F238E27FC236}">
                <a16:creationId xmlns:a16="http://schemas.microsoft.com/office/drawing/2014/main" id="{4B9E89AB-91B1-4B2B-9825-FECC906E7B94}"/>
              </a:ext>
            </a:extLst>
          </p:cNvPr>
          <p:cNvSpPr/>
          <p:nvPr/>
        </p:nvSpPr>
        <p:spPr>
          <a:xfrm>
            <a:off x="8377633" y="1880868"/>
            <a:ext cx="1738630" cy="376555"/>
          </a:xfrm>
          <a:custGeom>
            <a:avLst/>
            <a:gdLst/>
            <a:ahLst/>
            <a:cxnLst/>
            <a:rect l="l" t="t" r="r" b="b"/>
            <a:pathLst>
              <a:path w="1738630" h="376555">
                <a:moveTo>
                  <a:pt x="1738160" y="376188"/>
                </a:moveTo>
                <a:lnTo>
                  <a:pt x="0" y="0"/>
                </a:lnTo>
              </a:path>
            </a:pathLst>
          </a:custGeom>
          <a:ln w="28575">
            <a:solidFill>
              <a:srgbClr val="000000"/>
            </a:solidFill>
          </a:ln>
        </p:spPr>
        <p:txBody>
          <a:bodyPr wrap="square" lIns="0" tIns="0" rIns="0" bIns="0" rtlCol="0"/>
          <a:lstStyle/>
          <a:p>
            <a:endParaRPr/>
          </a:p>
        </p:txBody>
      </p:sp>
      <p:pic>
        <p:nvPicPr>
          <p:cNvPr id="35" name="object 117">
            <a:extLst>
              <a:ext uri="{FF2B5EF4-FFF2-40B4-BE49-F238E27FC236}">
                <a16:creationId xmlns:a16="http://schemas.microsoft.com/office/drawing/2014/main" id="{29C00BD8-97FE-4FAD-9D27-30C06AFC35A5}"/>
              </a:ext>
            </a:extLst>
          </p:cNvPr>
          <p:cNvPicPr/>
          <p:nvPr/>
        </p:nvPicPr>
        <p:blipFill>
          <a:blip r:embed="rId3" cstate="print"/>
          <a:stretch>
            <a:fillRect/>
          </a:stretch>
        </p:blipFill>
        <p:spPr>
          <a:xfrm>
            <a:off x="7870150" y="2697837"/>
            <a:ext cx="408431" cy="408431"/>
          </a:xfrm>
          <a:prstGeom prst="rect">
            <a:avLst/>
          </a:prstGeom>
        </p:spPr>
      </p:pic>
      <p:sp>
        <p:nvSpPr>
          <p:cNvPr id="36" name="object 118">
            <a:extLst>
              <a:ext uri="{FF2B5EF4-FFF2-40B4-BE49-F238E27FC236}">
                <a16:creationId xmlns:a16="http://schemas.microsoft.com/office/drawing/2014/main" id="{8BEBBFC3-48C0-4BD3-BC7E-28F4A3EFBDAB}"/>
              </a:ext>
            </a:extLst>
          </p:cNvPr>
          <p:cNvSpPr/>
          <p:nvPr/>
        </p:nvSpPr>
        <p:spPr>
          <a:xfrm>
            <a:off x="7914013" y="2716329"/>
            <a:ext cx="320040" cy="320040"/>
          </a:xfrm>
          <a:custGeom>
            <a:avLst/>
            <a:gdLst/>
            <a:ahLst/>
            <a:cxnLst/>
            <a:rect l="l" t="t" r="r" b="b"/>
            <a:pathLst>
              <a:path w="320040" h="320039">
                <a:moveTo>
                  <a:pt x="160019" y="0"/>
                </a:moveTo>
                <a:lnTo>
                  <a:pt x="109441" y="8157"/>
                </a:lnTo>
                <a:lnTo>
                  <a:pt x="65514" y="30874"/>
                </a:lnTo>
                <a:lnTo>
                  <a:pt x="30874" y="65514"/>
                </a:lnTo>
                <a:lnTo>
                  <a:pt x="8157" y="109441"/>
                </a:lnTo>
                <a:lnTo>
                  <a:pt x="0" y="160019"/>
                </a:lnTo>
                <a:lnTo>
                  <a:pt x="8157" y="210598"/>
                </a:lnTo>
                <a:lnTo>
                  <a:pt x="30874" y="254525"/>
                </a:lnTo>
                <a:lnTo>
                  <a:pt x="65514" y="289165"/>
                </a:lnTo>
                <a:lnTo>
                  <a:pt x="109441" y="311882"/>
                </a:lnTo>
                <a:lnTo>
                  <a:pt x="160019" y="320039"/>
                </a:lnTo>
                <a:lnTo>
                  <a:pt x="210598" y="311882"/>
                </a:lnTo>
                <a:lnTo>
                  <a:pt x="254525" y="289165"/>
                </a:lnTo>
                <a:lnTo>
                  <a:pt x="289165" y="254525"/>
                </a:lnTo>
                <a:lnTo>
                  <a:pt x="311882" y="210598"/>
                </a:lnTo>
                <a:lnTo>
                  <a:pt x="320040" y="160019"/>
                </a:lnTo>
                <a:lnTo>
                  <a:pt x="311882" y="109441"/>
                </a:lnTo>
                <a:lnTo>
                  <a:pt x="289165" y="65514"/>
                </a:lnTo>
                <a:lnTo>
                  <a:pt x="254525" y="30874"/>
                </a:lnTo>
                <a:lnTo>
                  <a:pt x="210598" y="8157"/>
                </a:lnTo>
                <a:lnTo>
                  <a:pt x="160019" y="0"/>
                </a:lnTo>
                <a:close/>
              </a:path>
            </a:pathLst>
          </a:custGeom>
          <a:solidFill>
            <a:srgbClr val="FF0000"/>
          </a:solidFill>
        </p:spPr>
        <p:txBody>
          <a:bodyPr wrap="square" lIns="0" tIns="0" rIns="0" bIns="0" rtlCol="0"/>
          <a:lstStyle/>
          <a:p>
            <a:endParaRPr/>
          </a:p>
        </p:txBody>
      </p:sp>
      <p:sp>
        <p:nvSpPr>
          <p:cNvPr id="37" name="object 119">
            <a:extLst>
              <a:ext uri="{FF2B5EF4-FFF2-40B4-BE49-F238E27FC236}">
                <a16:creationId xmlns:a16="http://schemas.microsoft.com/office/drawing/2014/main" id="{68CB0C2C-504E-4D78-969C-4CD2867EF003}"/>
              </a:ext>
            </a:extLst>
          </p:cNvPr>
          <p:cNvSpPr/>
          <p:nvPr/>
        </p:nvSpPr>
        <p:spPr>
          <a:xfrm>
            <a:off x="7914013" y="2716329"/>
            <a:ext cx="320040" cy="320040"/>
          </a:xfrm>
          <a:custGeom>
            <a:avLst/>
            <a:gdLst/>
            <a:ahLst/>
            <a:cxnLst/>
            <a:rect l="l" t="t" r="r" b="b"/>
            <a:pathLst>
              <a:path w="320040"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sp>
        <p:nvSpPr>
          <p:cNvPr id="38" name="object 120">
            <a:extLst>
              <a:ext uri="{FF2B5EF4-FFF2-40B4-BE49-F238E27FC236}">
                <a16:creationId xmlns:a16="http://schemas.microsoft.com/office/drawing/2014/main" id="{AC15DA75-618B-4BAA-8527-C2F8121F04BD}"/>
              </a:ext>
            </a:extLst>
          </p:cNvPr>
          <p:cNvSpPr txBox="1"/>
          <p:nvPr/>
        </p:nvSpPr>
        <p:spPr>
          <a:xfrm>
            <a:off x="7987716" y="2715616"/>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1</a:t>
            </a:r>
            <a:endParaRPr>
              <a:latin typeface="Arial"/>
              <a:cs typeface="Arial"/>
            </a:endParaRPr>
          </a:p>
        </p:txBody>
      </p:sp>
      <p:grpSp>
        <p:nvGrpSpPr>
          <p:cNvPr id="39" name="object 121">
            <a:extLst>
              <a:ext uri="{FF2B5EF4-FFF2-40B4-BE49-F238E27FC236}">
                <a16:creationId xmlns:a16="http://schemas.microsoft.com/office/drawing/2014/main" id="{EFB1D6B5-1BB8-4742-8DC0-8B2FB82C3A33}"/>
              </a:ext>
            </a:extLst>
          </p:cNvPr>
          <p:cNvGrpSpPr/>
          <p:nvPr/>
        </p:nvGrpSpPr>
        <p:grpSpPr>
          <a:xfrm>
            <a:off x="8129228" y="1701140"/>
            <a:ext cx="408940" cy="405765"/>
            <a:chOff x="1191767" y="1716023"/>
            <a:chExt cx="408940" cy="405765"/>
          </a:xfrm>
        </p:grpSpPr>
        <p:pic>
          <p:nvPicPr>
            <p:cNvPr id="40" name="object 122">
              <a:extLst>
                <a:ext uri="{FF2B5EF4-FFF2-40B4-BE49-F238E27FC236}">
                  <a16:creationId xmlns:a16="http://schemas.microsoft.com/office/drawing/2014/main" id="{6B2DAC16-0D1B-4857-92B0-A83F068DADB7}"/>
                </a:ext>
              </a:extLst>
            </p:cNvPr>
            <p:cNvPicPr/>
            <p:nvPr/>
          </p:nvPicPr>
          <p:blipFill>
            <a:blip r:embed="rId4" cstate="print"/>
            <a:stretch>
              <a:fillRect/>
            </a:stretch>
          </p:blipFill>
          <p:spPr>
            <a:xfrm>
              <a:off x="1191767" y="1716023"/>
              <a:ext cx="408431" cy="405384"/>
            </a:xfrm>
            <a:prstGeom prst="rect">
              <a:avLst/>
            </a:prstGeom>
          </p:spPr>
        </p:pic>
        <p:sp>
          <p:nvSpPr>
            <p:cNvPr id="41" name="object 123">
              <a:extLst>
                <a:ext uri="{FF2B5EF4-FFF2-40B4-BE49-F238E27FC236}">
                  <a16:creationId xmlns:a16="http://schemas.microsoft.com/office/drawing/2014/main" id="{CB6C268F-FAC7-4F07-B6F8-1FDA987AE516}"/>
                </a:ext>
              </a:extLst>
            </p:cNvPr>
            <p:cNvSpPr/>
            <p:nvPr/>
          </p:nvSpPr>
          <p:spPr>
            <a:xfrm>
              <a:off x="1236795" y="1733278"/>
              <a:ext cx="320040" cy="320040"/>
            </a:xfrm>
            <a:custGeom>
              <a:avLst/>
              <a:gdLst/>
              <a:ahLst/>
              <a:cxnLst/>
              <a:rect l="l" t="t" r="r" b="b"/>
              <a:pathLst>
                <a:path w="320040" h="320039">
                  <a:moveTo>
                    <a:pt x="160019" y="0"/>
                  </a:moveTo>
                  <a:lnTo>
                    <a:pt x="109441" y="8157"/>
                  </a:lnTo>
                  <a:lnTo>
                    <a:pt x="65514" y="30874"/>
                  </a:lnTo>
                  <a:lnTo>
                    <a:pt x="30874" y="65514"/>
                  </a:lnTo>
                  <a:lnTo>
                    <a:pt x="8157" y="109441"/>
                  </a:lnTo>
                  <a:lnTo>
                    <a:pt x="0" y="160020"/>
                  </a:lnTo>
                  <a:lnTo>
                    <a:pt x="8157" y="210598"/>
                  </a:lnTo>
                  <a:lnTo>
                    <a:pt x="30874" y="254525"/>
                  </a:lnTo>
                  <a:lnTo>
                    <a:pt x="65514" y="289165"/>
                  </a:lnTo>
                  <a:lnTo>
                    <a:pt x="109441" y="311882"/>
                  </a:lnTo>
                  <a:lnTo>
                    <a:pt x="160019" y="320040"/>
                  </a:lnTo>
                  <a:lnTo>
                    <a:pt x="210598" y="311882"/>
                  </a:lnTo>
                  <a:lnTo>
                    <a:pt x="254525" y="289165"/>
                  </a:lnTo>
                  <a:lnTo>
                    <a:pt x="289165" y="254525"/>
                  </a:lnTo>
                  <a:lnTo>
                    <a:pt x="311881" y="210598"/>
                  </a:lnTo>
                  <a:lnTo>
                    <a:pt x="320039" y="160020"/>
                  </a:lnTo>
                  <a:lnTo>
                    <a:pt x="311881" y="109441"/>
                  </a:lnTo>
                  <a:lnTo>
                    <a:pt x="289165" y="65514"/>
                  </a:lnTo>
                  <a:lnTo>
                    <a:pt x="254525" y="30874"/>
                  </a:lnTo>
                  <a:lnTo>
                    <a:pt x="210598" y="8157"/>
                  </a:lnTo>
                  <a:lnTo>
                    <a:pt x="160019" y="0"/>
                  </a:lnTo>
                  <a:close/>
                </a:path>
              </a:pathLst>
            </a:custGeom>
            <a:solidFill>
              <a:srgbClr val="FF0000"/>
            </a:solidFill>
          </p:spPr>
          <p:txBody>
            <a:bodyPr wrap="square" lIns="0" tIns="0" rIns="0" bIns="0" rtlCol="0"/>
            <a:lstStyle/>
            <a:p>
              <a:endParaRPr/>
            </a:p>
          </p:txBody>
        </p:sp>
        <p:sp>
          <p:nvSpPr>
            <p:cNvPr id="42" name="object 124">
              <a:extLst>
                <a:ext uri="{FF2B5EF4-FFF2-40B4-BE49-F238E27FC236}">
                  <a16:creationId xmlns:a16="http://schemas.microsoft.com/office/drawing/2014/main" id="{EA057F56-5CE3-4210-A710-70AC2AAD920C}"/>
                </a:ext>
              </a:extLst>
            </p:cNvPr>
            <p:cNvSpPr/>
            <p:nvPr/>
          </p:nvSpPr>
          <p:spPr>
            <a:xfrm>
              <a:off x="1236795" y="1733278"/>
              <a:ext cx="320040" cy="320040"/>
            </a:xfrm>
            <a:custGeom>
              <a:avLst/>
              <a:gdLst/>
              <a:ahLst/>
              <a:cxnLst/>
              <a:rect l="l" t="t" r="r" b="b"/>
              <a:pathLst>
                <a:path w="320040"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grpSp>
      <p:sp>
        <p:nvSpPr>
          <p:cNvPr id="43" name="object 125">
            <a:extLst>
              <a:ext uri="{FF2B5EF4-FFF2-40B4-BE49-F238E27FC236}">
                <a16:creationId xmlns:a16="http://schemas.microsoft.com/office/drawing/2014/main" id="{F933427B-D4F0-4876-B3DF-81B0BAF3D435}"/>
              </a:ext>
            </a:extLst>
          </p:cNvPr>
          <p:cNvSpPr txBox="1"/>
          <p:nvPr/>
        </p:nvSpPr>
        <p:spPr>
          <a:xfrm>
            <a:off x="8244886" y="1718919"/>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4</a:t>
            </a:r>
            <a:endParaRPr dirty="0">
              <a:latin typeface="Arial"/>
              <a:cs typeface="Arial"/>
            </a:endParaRPr>
          </a:p>
        </p:txBody>
      </p:sp>
      <p:grpSp>
        <p:nvGrpSpPr>
          <p:cNvPr id="44" name="object 126">
            <a:extLst>
              <a:ext uri="{FF2B5EF4-FFF2-40B4-BE49-F238E27FC236}">
                <a16:creationId xmlns:a16="http://schemas.microsoft.com/office/drawing/2014/main" id="{FD345EC6-6B8F-47B6-97B2-8D1FCB66B6B1}"/>
              </a:ext>
            </a:extLst>
          </p:cNvPr>
          <p:cNvGrpSpPr/>
          <p:nvPr/>
        </p:nvGrpSpPr>
        <p:grpSpPr>
          <a:xfrm>
            <a:off x="8939996" y="2088236"/>
            <a:ext cx="1423670" cy="737870"/>
            <a:chOff x="2002535" y="2103120"/>
            <a:chExt cx="1423670" cy="737870"/>
          </a:xfrm>
        </p:grpSpPr>
        <p:pic>
          <p:nvPicPr>
            <p:cNvPr id="45" name="object 127">
              <a:extLst>
                <a:ext uri="{FF2B5EF4-FFF2-40B4-BE49-F238E27FC236}">
                  <a16:creationId xmlns:a16="http://schemas.microsoft.com/office/drawing/2014/main" id="{67D04CF4-8AF7-4F88-8015-24D91FD97FE5}"/>
                </a:ext>
              </a:extLst>
            </p:cNvPr>
            <p:cNvPicPr/>
            <p:nvPr/>
          </p:nvPicPr>
          <p:blipFill>
            <a:blip r:embed="rId5" cstate="print"/>
            <a:stretch>
              <a:fillRect/>
            </a:stretch>
          </p:blipFill>
          <p:spPr>
            <a:xfrm>
              <a:off x="3020567" y="2103120"/>
              <a:ext cx="405383" cy="405384"/>
            </a:xfrm>
            <a:prstGeom prst="rect">
              <a:avLst/>
            </a:prstGeom>
          </p:spPr>
        </p:pic>
        <p:sp>
          <p:nvSpPr>
            <p:cNvPr id="46" name="object 128">
              <a:extLst>
                <a:ext uri="{FF2B5EF4-FFF2-40B4-BE49-F238E27FC236}">
                  <a16:creationId xmlns:a16="http://schemas.microsoft.com/office/drawing/2014/main" id="{A1EAFCEF-ACB6-41CC-959E-6FF70950417C}"/>
                </a:ext>
              </a:extLst>
            </p:cNvPr>
            <p:cNvSpPr/>
            <p:nvPr/>
          </p:nvSpPr>
          <p:spPr>
            <a:xfrm>
              <a:off x="3063097" y="2120173"/>
              <a:ext cx="320040" cy="320040"/>
            </a:xfrm>
            <a:custGeom>
              <a:avLst/>
              <a:gdLst/>
              <a:ahLst/>
              <a:cxnLst/>
              <a:rect l="l" t="t" r="r" b="b"/>
              <a:pathLst>
                <a:path w="320039" h="320039">
                  <a:moveTo>
                    <a:pt x="160020" y="0"/>
                  </a:moveTo>
                  <a:lnTo>
                    <a:pt x="109441" y="8157"/>
                  </a:lnTo>
                  <a:lnTo>
                    <a:pt x="65514" y="30874"/>
                  </a:lnTo>
                  <a:lnTo>
                    <a:pt x="30874" y="65514"/>
                  </a:lnTo>
                  <a:lnTo>
                    <a:pt x="8157" y="109441"/>
                  </a:lnTo>
                  <a:lnTo>
                    <a:pt x="0" y="160020"/>
                  </a:lnTo>
                  <a:lnTo>
                    <a:pt x="8157" y="210598"/>
                  </a:lnTo>
                  <a:lnTo>
                    <a:pt x="30874" y="254525"/>
                  </a:lnTo>
                  <a:lnTo>
                    <a:pt x="65514" y="289165"/>
                  </a:lnTo>
                  <a:lnTo>
                    <a:pt x="109441" y="311882"/>
                  </a:lnTo>
                  <a:lnTo>
                    <a:pt x="160020" y="320040"/>
                  </a:lnTo>
                  <a:lnTo>
                    <a:pt x="210598" y="311882"/>
                  </a:lnTo>
                  <a:lnTo>
                    <a:pt x="254525" y="289165"/>
                  </a:lnTo>
                  <a:lnTo>
                    <a:pt x="289165" y="254525"/>
                  </a:lnTo>
                  <a:lnTo>
                    <a:pt x="311882" y="210598"/>
                  </a:lnTo>
                  <a:lnTo>
                    <a:pt x="320040" y="160020"/>
                  </a:lnTo>
                  <a:lnTo>
                    <a:pt x="311882" y="109441"/>
                  </a:lnTo>
                  <a:lnTo>
                    <a:pt x="289165" y="65514"/>
                  </a:lnTo>
                  <a:lnTo>
                    <a:pt x="254525" y="30874"/>
                  </a:lnTo>
                  <a:lnTo>
                    <a:pt x="210598" y="8157"/>
                  </a:lnTo>
                  <a:lnTo>
                    <a:pt x="160020" y="0"/>
                  </a:lnTo>
                  <a:close/>
                </a:path>
              </a:pathLst>
            </a:custGeom>
            <a:solidFill>
              <a:srgbClr val="FF0000"/>
            </a:solidFill>
          </p:spPr>
          <p:txBody>
            <a:bodyPr wrap="square" lIns="0" tIns="0" rIns="0" bIns="0" rtlCol="0"/>
            <a:lstStyle/>
            <a:p>
              <a:endParaRPr/>
            </a:p>
          </p:txBody>
        </p:sp>
        <p:sp>
          <p:nvSpPr>
            <p:cNvPr id="47" name="object 129">
              <a:extLst>
                <a:ext uri="{FF2B5EF4-FFF2-40B4-BE49-F238E27FC236}">
                  <a16:creationId xmlns:a16="http://schemas.microsoft.com/office/drawing/2014/main" id="{5AF55C4A-AF1D-4D4F-A3D7-A5432D04B9BA}"/>
                </a:ext>
              </a:extLst>
            </p:cNvPr>
            <p:cNvSpPr/>
            <p:nvPr/>
          </p:nvSpPr>
          <p:spPr>
            <a:xfrm>
              <a:off x="3063097" y="2120173"/>
              <a:ext cx="320040" cy="320040"/>
            </a:xfrm>
            <a:custGeom>
              <a:avLst/>
              <a:gdLst/>
              <a:ahLst/>
              <a:cxnLst/>
              <a:rect l="l" t="t" r="r" b="b"/>
              <a:pathLst>
                <a:path w="320039"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pic>
          <p:nvPicPr>
            <p:cNvPr id="48" name="object 130">
              <a:extLst>
                <a:ext uri="{FF2B5EF4-FFF2-40B4-BE49-F238E27FC236}">
                  <a16:creationId xmlns:a16="http://schemas.microsoft.com/office/drawing/2014/main" id="{0BA6C493-40AB-473C-B9BB-0E782851CF89}"/>
                </a:ext>
              </a:extLst>
            </p:cNvPr>
            <p:cNvPicPr/>
            <p:nvPr/>
          </p:nvPicPr>
          <p:blipFill>
            <a:blip r:embed="rId6" cstate="print"/>
            <a:stretch>
              <a:fillRect/>
            </a:stretch>
          </p:blipFill>
          <p:spPr>
            <a:xfrm>
              <a:off x="2002535" y="2432304"/>
              <a:ext cx="408431" cy="408432"/>
            </a:xfrm>
            <a:prstGeom prst="rect">
              <a:avLst/>
            </a:prstGeom>
          </p:spPr>
        </p:pic>
        <p:sp>
          <p:nvSpPr>
            <p:cNvPr id="49" name="object 131">
              <a:extLst>
                <a:ext uri="{FF2B5EF4-FFF2-40B4-BE49-F238E27FC236}">
                  <a16:creationId xmlns:a16="http://schemas.microsoft.com/office/drawing/2014/main" id="{7C3D7937-C4BE-4E23-AF9D-EA8AB47BEF7B}"/>
                </a:ext>
              </a:extLst>
            </p:cNvPr>
            <p:cNvSpPr/>
            <p:nvPr/>
          </p:nvSpPr>
          <p:spPr>
            <a:xfrm>
              <a:off x="2046490" y="2451185"/>
              <a:ext cx="320040" cy="320040"/>
            </a:xfrm>
            <a:custGeom>
              <a:avLst/>
              <a:gdLst/>
              <a:ahLst/>
              <a:cxnLst/>
              <a:rect l="l" t="t" r="r" b="b"/>
              <a:pathLst>
                <a:path w="320039" h="320039">
                  <a:moveTo>
                    <a:pt x="160020" y="0"/>
                  </a:moveTo>
                  <a:lnTo>
                    <a:pt x="109441" y="8157"/>
                  </a:lnTo>
                  <a:lnTo>
                    <a:pt x="65514" y="30874"/>
                  </a:lnTo>
                  <a:lnTo>
                    <a:pt x="30874" y="65514"/>
                  </a:lnTo>
                  <a:lnTo>
                    <a:pt x="8157" y="109441"/>
                  </a:lnTo>
                  <a:lnTo>
                    <a:pt x="0" y="160019"/>
                  </a:lnTo>
                  <a:lnTo>
                    <a:pt x="8157" y="210598"/>
                  </a:lnTo>
                  <a:lnTo>
                    <a:pt x="30874" y="254525"/>
                  </a:lnTo>
                  <a:lnTo>
                    <a:pt x="65514" y="289165"/>
                  </a:lnTo>
                  <a:lnTo>
                    <a:pt x="109441" y="311882"/>
                  </a:lnTo>
                  <a:lnTo>
                    <a:pt x="160020" y="320039"/>
                  </a:lnTo>
                  <a:lnTo>
                    <a:pt x="210598" y="311882"/>
                  </a:lnTo>
                  <a:lnTo>
                    <a:pt x="254525" y="289165"/>
                  </a:lnTo>
                  <a:lnTo>
                    <a:pt x="289165" y="254525"/>
                  </a:lnTo>
                  <a:lnTo>
                    <a:pt x="311882" y="210598"/>
                  </a:lnTo>
                  <a:lnTo>
                    <a:pt x="320040" y="160019"/>
                  </a:lnTo>
                  <a:lnTo>
                    <a:pt x="311882" y="109441"/>
                  </a:lnTo>
                  <a:lnTo>
                    <a:pt x="289165" y="65514"/>
                  </a:lnTo>
                  <a:lnTo>
                    <a:pt x="254525" y="30874"/>
                  </a:lnTo>
                  <a:lnTo>
                    <a:pt x="210598" y="8157"/>
                  </a:lnTo>
                  <a:lnTo>
                    <a:pt x="160020" y="0"/>
                  </a:lnTo>
                  <a:close/>
                </a:path>
              </a:pathLst>
            </a:custGeom>
            <a:solidFill>
              <a:srgbClr val="FF0000"/>
            </a:solidFill>
          </p:spPr>
          <p:txBody>
            <a:bodyPr wrap="square" lIns="0" tIns="0" rIns="0" bIns="0" rtlCol="0"/>
            <a:lstStyle/>
            <a:p>
              <a:endParaRPr/>
            </a:p>
          </p:txBody>
        </p:sp>
        <p:sp>
          <p:nvSpPr>
            <p:cNvPr id="50" name="object 132">
              <a:extLst>
                <a:ext uri="{FF2B5EF4-FFF2-40B4-BE49-F238E27FC236}">
                  <a16:creationId xmlns:a16="http://schemas.microsoft.com/office/drawing/2014/main" id="{05DEFFB8-E406-4A06-B842-E9FFEA474580}"/>
                </a:ext>
              </a:extLst>
            </p:cNvPr>
            <p:cNvSpPr/>
            <p:nvPr/>
          </p:nvSpPr>
          <p:spPr>
            <a:xfrm>
              <a:off x="2046490" y="2451185"/>
              <a:ext cx="320040" cy="320040"/>
            </a:xfrm>
            <a:custGeom>
              <a:avLst/>
              <a:gdLst/>
              <a:ahLst/>
              <a:cxnLst/>
              <a:rect l="l" t="t" r="r" b="b"/>
              <a:pathLst>
                <a:path w="320039"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grpSp>
      <p:sp>
        <p:nvSpPr>
          <p:cNvPr id="51" name="object 133">
            <a:extLst>
              <a:ext uri="{FF2B5EF4-FFF2-40B4-BE49-F238E27FC236}">
                <a16:creationId xmlns:a16="http://schemas.microsoft.com/office/drawing/2014/main" id="{A7F0E311-D925-488A-8C17-94D9E4AB65D5}"/>
              </a:ext>
            </a:extLst>
          </p:cNvPr>
          <p:cNvSpPr txBox="1"/>
          <p:nvPr/>
        </p:nvSpPr>
        <p:spPr>
          <a:xfrm>
            <a:off x="10087411" y="2093824"/>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3</a:t>
            </a:r>
            <a:endParaRPr>
              <a:latin typeface="Arial"/>
              <a:cs typeface="Arial"/>
            </a:endParaRPr>
          </a:p>
        </p:txBody>
      </p:sp>
      <p:sp>
        <p:nvSpPr>
          <p:cNvPr id="52" name="object 134">
            <a:extLst>
              <a:ext uri="{FF2B5EF4-FFF2-40B4-BE49-F238E27FC236}">
                <a16:creationId xmlns:a16="http://schemas.microsoft.com/office/drawing/2014/main" id="{D155CF7A-4406-4B31-83B6-F89E5C57A420}"/>
              </a:ext>
            </a:extLst>
          </p:cNvPr>
          <p:cNvSpPr txBox="1"/>
          <p:nvPr/>
        </p:nvSpPr>
        <p:spPr>
          <a:xfrm>
            <a:off x="9067282" y="2459583"/>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2</a:t>
            </a:r>
            <a:endParaRPr dirty="0">
              <a:latin typeface="Arial"/>
              <a:cs typeface="Arial"/>
            </a:endParaRPr>
          </a:p>
        </p:txBody>
      </p:sp>
      <p:sp>
        <p:nvSpPr>
          <p:cNvPr id="53" name="object 115">
            <a:extLst>
              <a:ext uri="{FF2B5EF4-FFF2-40B4-BE49-F238E27FC236}">
                <a16:creationId xmlns:a16="http://schemas.microsoft.com/office/drawing/2014/main" id="{02BA3DD6-19F0-4543-8929-986D7CAAE518}"/>
              </a:ext>
            </a:extLst>
          </p:cNvPr>
          <p:cNvSpPr/>
          <p:nvPr/>
        </p:nvSpPr>
        <p:spPr>
          <a:xfrm rot="3655722">
            <a:off x="8057233" y="3229430"/>
            <a:ext cx="1035050" cy="305435"/>
          </a:xfrm>
          <a:custGeom>
            <a:avLst/>
            <a:gdLst/>
            <a:ahLst/>
            <a:cxnLst/>
            <a:rect l="l" t="t" r="r" b="b"/>
            <a:pathLst>
              <a:path w="1035050" h="305435">
                <a:moveTo>
                  <a:pt x="0" y="304808"/>
                </a:moveTo>
                <a:lnTo>
                  <a:pt x="1034933" y="0"/>
                </a:lnTo>
              </a:path>
            </a:pathLst>
          </a:custGeom>
          <a:ln w="28575">
            <a:solidFill>
              <a:srgbClr val="000000"/>
            </a:solidFill>
          </a:ln>
        </p:spPr>
        <p:txBody>
          <a:bodyPr wrap="square" lIns="0" tIns="0" rIns="0" bIns="0" rtlCol="0"/>
          <a:lstStyle/>
          <a:p>
            <a:endParaRPr/>
          </a:p>
        </p:txBody>
      </p:sp>
      <p:grpSp>
        <p:nvGrpSpPr>
          <p:cNvPr id="54" name="object 121">
            <a:extLst>
              <a:ext uri="{FF2B5EF4-FFF2-40B4-BE49-F238E27FC236}">
                <a16:creationId xmlns:a16="http://schemas.microsoft.com/office/drawing/2014/main" id="{0159BB44-C3EB-4ACB-A831-53BDE57D58BF}"/>
              </a:ext>
            </a:extLst>
          </p:cNvPr>
          <p:cNvGrpSpPr/>
          <p:nvPr/>
        </p:nvGrpSpPr>
        <p:grpSpPr>
          <a:xfrm>
            <a:off x="8870493" y="3604069"/>
            <a:ext cx="408940" cy="405765"/>
            <a:chOff x="1191767" y="1716023"/>
            <a:chExt cx="408940" cy="405765"/>
          </a:xfrm>
        </p:grpSpPr>
        <p:pic>
          <p:nvPicPr>
            <p:cNvPr id="55" name="object 122">
              <a:extLst>
                <a:ext uri="{FF2B5EF4-FFF2-40B4-BE49-F238E27FC236}">
                  <a16:creationId xmlns:a16="http://schemas.microsoft.com/office/drawing/2014/main" id="{80379B71-FE2D-49D7-8BC7-267B8BBF3C1B}"/>
                </a:ext>
              </a:extLst>
            </p:cNvPr>
            <p:cNvPicPr/>
            <p:nvPr/>
          </p:nvPicPr>
          <p:blipFill>
            <a:blip r:embed="rId4" cstate="print"/>
            <a:stretch>
              <a:fillRect/>
            </a:stretch>
          </p:blipFill>
          <p:spPr>
            <a:xfrm>
              <a:off x="1191767" y="1716023"/>
              <a:ext cx="408431" cy="405384"/>
            </a:xfrm>
            <a:prstGeom prst="rect">
              <a:avLst/>
            </a:prstGeom>
          </p:spPr>
        </p:pic>
        <p:sp>
          <p:nvSpPr>
            <p:cNvPr id="56" name="object 123">
              <a:extLst>
                <a:ext uri="{FF2B5EF4-FFF2-40B4-BE49-F238E27FC236}">
                  <a16:creationId xmlns:a16="http://schemas.microsoft.com/office/drawing/2014/main" id="{9895E354-15DC-4A53-A18B-3F1DC101CB0A}"/>
                </a:ext>
              </a:extLst>
            </p:cNvPr>
            <p:cNvSpPr/>
            <p:nvPr/>
          </p:nvSpPr>
          <p:spPr>
            <a:xfrm>
              <a:off x="1236795" y="1733278"/>
              <a:ext cx="320040" cy="320040"/>
            </a:xfrm>
            <a:custGeom>
              <a:avLst/>
              <a:gdLst/>
              <a:ahLst/>
              <a:cxnLst/>
              <a:rect l="l" t="t" r="r" b="b"/>
              <a:pathLst>
                <a:path w="320040" h="320039">
                  <a:moveTo>
                    <a:pt x="160019" y="0"/>
                  </a:moveTo>
                  <a:lnTo>
                    <a:pt x="109441" y="8157"/>
                  </a:lnTo>
                  <a:lnTo>
                    <a:pt x="65514" y="30874"/>
                  </a:lnTo>
                  <a:lnTo>
                    <a:pt x="30874" y="65514"/>
                  </a:lnTo>
                  <a:lnTo>
                    <a:pt x="8157" y="109441"/>
                  </a:lnTo>
                  <a:lnTo>
                    <a:pt x="0" y="160020"/>
                  </a:lnTo>
                  <a:lnTo>
                    <a:pt x="8157" y="210598"/>
                  </a:lnTo>
                  <a:lnTo>
                    <a:pt x="30874" y="254525"/>
                  </a:lnTo>
                  <a:lnTo>
                    <a:pt x="65514" y="289165"/>
                  </a:lnTo>
                  <a:lnTo>
                    <a:pt x="109441" y="311882"/>
                  </a:lnTo>
                  <a:lnTo>
                    <a:pt x="160019" y="320040"/>
                  </a:lnTo>
                  <a:lnTo>
                    <a:pt x="210598" y="311882"/>
                  </a:lnTo>
                  <a:lnTo>
                    <a:pt x="254525" y="289165"/>
                  </a:lnTo>
                  <a:lnTo>
                    <a:pt x="289165" y="254525"/>
                  </a:lnTo>
                  <a:lnTo>
                    <a:pt x="311881" y="210598"/>
                  </a:lnTo>
                  <a:lnTo>
                    <a:pt x="320039" y="160020"/>
                  </a:lnTo>
                  <a:lnTo>
                    <a:pt x="311881" y="109441"/>
                  </a:lnTo>
                  <a:lnTo>
                    <a:pt x="289165" y="65514"/>
                  </a:lnTo>
                  <a:lnTo>
                    <a:pt x="254525" y="30874"/>
                  </a:lnTo>
                  <a:lnTo>
                    <a:pt x="210598" y="8157"/>
                  </a:lnTo>
                  <a:lnTo>
                    <a:pt x="160019" y="0"/>
                  </a:lnTo>
                  <a:close/>
                </a:path>
              </a:pathLst>
            </a:custGeom>
            <a:solidFill>
              <a:srgbClr val="FF0000"/>
            </a:solidFill>
          </p:spPr>
          <p:txBody>
            <a:bodyPr wrap="square" lIns="0" tIns="0" rIns="0" bIns="0" rtlCol="0"/>
            <a:lstStyle/>
            <a:p>
              <a:endParaRPr/>
            </a:p>
          </p:txBody>
        </p:sp>
        <p:sp>
          <p:nvSpPr>
            <p:cNvPr id="57" name="object 124">
              <a:extLst>
                <a:ext uri="{FF2B5EF4-FFF2-40B4-BE49-F238E27FC236}">
                  <a16:creationId xmlns:a16="http://schemas.microsoft.com/office/drawing/2014/main" id="{EAD09645-FD17-4FE1-AA3A-3F384D7744C9}"/>
                </a:ext>
              </a:extLst>
            </p:cNvPr>
            <p:cNvSpPr/>
            <p:nvPr/>
          </p:nvSpPr>
          <p:spPr>
            <a:xfrm>
              <a:off x="1236795" y="1733278"/>
              <a:ext cx="320040" cy="320040"/>
            </a:xfrm>
            <a:custGeom>
              <a:avLst/>
              <a:gdLst/>
              <a:ahLst/>
              <a:cxnLst/>
              <a:rect l="l" t="t" r="r" b="b"/>
              <a:pathLst>
                <a:path w="320040"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grpSp>
      <p:sp>
        <p:nvSpPr>
          <p:cNvPr id="58" name="object 125">
            <a:extLst>
              <a:ext uri="{FF2B5EF4-FFF2-40B4-BE49-F238E27FC236}">
                <a16:creationId xmlns:a16="http://schemas.microsoft.com/office/drawing/2014/main" id="{41437E73-8C7D-4B13-81E7-F97727558613}"/>
              </a:ext>
            </a:extLst>
          </p:cNvPr>
          <p:cNvSpPr txBox="1"/>
          <p:nvPr/>
        </p:nvSpPr>
        <p:spPr>
          <a:xfrm>
            <a:off x="9004623" y="3618554"/>
            <a:ext cx="153035" cy="299720"/>
          </a:xfrm>
          <a:prstGeom prst="rect">
            <a:avLst/>
          </a:prstGeom>
        </p:spPr>
        <p:txBody>
          <a:bodyPr vert="horz" wrap="square" lIns="0" tIns="12700" rIns="0" bIns="0" rtlCol="0">
            <a:spAutoFit/>
          </a:bodyPr>
          <a:lstStyle/>
          <a:p>
            <a:pPr marL="12700">
              <a:spcBef>
                <a:spcPts val="100"/>
              </a:spcBef>
            </a:pPr>
            <a:r>
              <a:rPr lang="en-US" b="1" dirty="0">
                <a:solidFill>
                  <a:srgbClr val="FFFFFF"/>
                </a:solidFill>
                <a:latin typeface="Arial"/>
                <a:cs typeface="Arial"/>
              </a:rPr>
              <a:t>5</a:t>
            </a:r>
            <a:endParaRPr dirty="0">
              <a:latin typeface="Arial"/>
              <a:cs typeface="Arial"/>
            </a:endParaRPr>
          </a:p>
        </p:txBody>
      </p:sp>
      <p:sp>
        <p:nvSpPr>
          <p:cNvPr id="59" name="object 115">
            <a:extLst>
              <a:ext uri="{FF2B5EF4-FFF2-40B4-BE49-F238E27FC236}">
                <a16:creationId xmlns:a16="http://schemas.microsoft.com/office/drawing/2014/main" id="{2BE43215-4979-4D42-BAD1-A48034E010AA}"/>
              </a:ext>
            </a:extLst>
          </p:cNvPr>
          <p:cNvSpPr/>
          <p:nvPr/>
        </p:nvSpPr>
        <p:spPr>
          <a:xfrm rot="8297055">
            <a:off x="8904762" y="2905202"/>
            <a:ext cx="1508571" cy="286250"/>
          </a:xfrm>
          <a:custGeom>
            <a:avLst/>
            <a:gdLst/>
            <a:ahLst/>
            <a:cxnLst/>
            <a:rect l="l" t="t" r="r" b="b"/>
            <a:pathLst>
              <a:path w="1035050" h="305435">
                <a:moveTo>
                  <a:pt x="0" y="304808"/>
                </a:moveTo>
                <a:lnTo>
                  <a:pt x="1034933" y="0"/>
                </a:lnTo>
              </a:path>
            </a:pathLst>
          </a:custGeom>
          <a:ln w="28575">
            <a:solidFill>
              <a:srgbClr val="000000"/>
            </a:solidFill>
          </a:ln>
        </p:spPr>
        <p:txBody>
          <a:bodyPr wrap="square" lIns="0" tIns="0" rIns="0" bIns="0" rtlCol="0"/>
          <a:lstStyle/>
          <a:p>
            <a:endParaRPr/>
          </a:p>
        </p:txBody>
      </p:sp>
      <p:sp>
        <p:nvSpPr>
          <p:cNvPr id="62" name="object 3">
            <a:extLst>
              <a:ext uri="{FF2B5EF4-FFF2-40B4-BE49-F238E27FC236}">
                <a16:creationId xmlns:a16="http://schemas.microsoft.com/office/drawing/2014/main" id="{7589BB99-FD88-4DBF-9910-0FDB05DF1496}"/>
              </a:ext>
            </a:extLst>
          </p:cNvPr>
          <p:cNvSpPr txBox="1"/>
          <p:nvPr/>
        </p:nvSpPr>
        <p:spPr>
          <a:xfrm>
            <a:off x="2134537" y="1468122"/>
            <a:ext cx="5264785" cy="848309"/>
          </a:xfrm>
          <a:prstGeom prst="rect">
            <a:avLst/>
          </a:prstGeom>
        </p:spPr>
        <p:txBody>
          <a:bodyPr vert="horz" wrap="square" lIns="0" tIns="108585" rIns="0" bIns="0" rtlCol="0">
            <a:spAutoFit/>
          </a:bodyPr>
          <a:lstStyle/>
          <a:p>
            <a:pPr marL="332740" indent="-320040">
              <a:spcBef>
                <a:spcPts val="855"/>
              </a:spcBef>
              <a:buClr>
                <a:srgbClr val="F0AD00"/>
              </a:buClr>
              <a:buSzPct val="81250"/>
              <a:buFont typeface="Wingdings 2"/>
              <a:buChar char=""/>
              <a:tabLst>
                <a:tab pos="332105" algn="l"/>
                <a:tab pos="332740" algn="l"/>
              </a:tabLst>
            </a:pPr>
            <a:r>
              <a:rPr lang="en-US" sz="2400" b="1" spc="-5" dirty="0">
                <a:solidFill>
                  <a:srgbClr val="0000FF"/>
                </a:solidFill>
                <a:latin typeface="Calibri"/>
                <a:cs typeface="Calibri"/>
              </a:rPr>
              <a:t>Compute the adjacency matrix and the adjacency list of the right graph </a:t>
            </a:r>
            <a:endParaRPr dirty="0">
              <a:latin typeface="Calibri"/>
              <a:cs typeface="Calibri"/>
            </a:endParaRPr>
          </a:p>
        </p:txBody>
      </p:sp>
      <p:sp>
        <p:nvSpPr>
          <p:cNvPr id="63" name="object 3">
            <a:extLst>
              <a:ext uri="{FF2B5EF4-FFF2-40B4-BE49-F238E27FC236}">
                <a16:creationId xmlns:a16="http://schemas.microsoft.com/office/drawing/2014/main" id="{7FD9F398-78D7-41D4-9F66-737592881899}"/>
              </a:ext>
            </a:extLst>
          </p:cNvPr>
          <p:cNvSpPr txBox="1"/>
          <p:nvPr/>
        </p:nvSpPr>
        <p:spPr>
          <a:xfrm>
            <a:off x="2134536" y="4032872"/>
            <a:ext cx="5264785" cy="478977"/>
          </a:xfrm>
          <a:prstGeom prst="rect">
            <a:avLst/>
          </a:prstGeom>
        </p:spPr>
        <p:txBody>
          <a:bodyPr vert="horz" wrap="square" lIns="0" tIns="108585" rIns="0" bIns="0" rtlCol="0">
            <a:spAutoFit/>
          </a:bodyPr>
          <a:lstStyle/>
          <a:p>
            <a:pPr marL="332740" indent="-320040">
              <a:spcBef>
                <a:spcPts val="855"/>
              </a:spcBef>
              <a:buClr>
                <a:srgbClr val="F0AD00"/>
              </a:buClr>
              <a:buSzPct val="81250"/>
              <a:buFont typeface="Wingdings 2"/>
              <a:buChar char=""/>
              <a:tabLst>
                <a:tab pos="332105" algn="l"/>
                <a:tab pos="332740" algn="l"/>
              </a:tabLst>
            </a:pPr>
            <a:r>
              <a:rPr lang="en-US" sz="2400" b="1" spc="-5" dirty="0">
                <a:solidFill>
                  <a:srgbClr val="0000FF"/>
                </a:solidFill>
                <a:latin typeface="Calibri"/>
                <a:cs typeface="Calibri"/>
              </a:rPr>
              <a:t>Degree of each vertex</a:t>
            </a:r>
            <a:endParaRPr dirty="0">
              <a:latin typeface="Calibri"/>
              <a:cs typeface="Calibri"/>
            </a:endParaRPr>
          </a:p>
        </p:txBody>
      </p:sp>
      <p:sp>
        <p:nvSpPr>
          <p:cNvPr id="64" name="object 3">
            <a:extLst>
              <a:ext uri="{FF2B5EF4-FFF2-40B4-BE49-F238E27FC236}">
                <a16:creationId xmlns:a16="http://schemas.microsoft.com/office/drawing/2014/main" id="{1A1CC4F2-4775-434B-8444-D0EEB5742651}"/>
              </a:ext>
            </a:extLst>
          </p:cNvPr>
          <p:cNvSpPr txBox="1"/>
          <p:nvPr/>
        </p:nvSpPr>
        <p:spPr>
          <a:xfrm>
            <a:off x="2134535" y="6106528"/>
            <a:ext cx="5264785" cy="478977"/>
          </a:xfrm>
          <a:prstGeom prst="rect">
            <a:avLst/>
          </a:prstGeom>
        </p:spPr>
        <p:txBody>
          <a:bodyPr vert="horz" wrap="square" lIns="0" tIns="108585" rIns="0" bIns="0" rtlCol="0">
            <a:spAutoFit/>
          </a:bodyPr>
          <a:lstStyle/>
          <a:p>
            <a:pPr marL="332740" indent="-320040">
              <a:spcBef>
                <a:spcPts val="855"/>
              </a:spcBef>
              <a:buClr>
                <a:srgbClr val="F0AD00"/>
              </a:buClr>
              <a:buSzPct val="81250"/>
              <a:buFont typeface="Wingdings 2"/>
              <a:buChar char=""/>
              <a:tabLst>
                <a:tab pos="332105" algn="l"/>
                <a:tab pos="332740" algn="l"/>
              </a:tabLst>
            </a:pPr>
            <a:r>
              <a:rPr lang="en-US" sz="2400" b="1" spc="-5" dirty="0">
                <a:solidFill>
                  <a:srgbClr val="0000FF"/>
                </a:solidFill>
                <a:latin typeface="Calibri"/>
                <a:cs typeface="Calibri"/>
              </a:rPr>
              <a:t>Density of the graph</a:t>
            </a:r>
            <a:endParaRPr dirty="0">
              <a:latin typeface="Calibri"/>
              <a:cs typeface="Calibri"/>
            </a:endParaRPr>
          </a:p>
        </p:txBody>
      </p:sp>
      <p:sp>
        <p:nvSpPr>
          <p:cNvPr id="66" name="文本框 65">
            <a:extLst>
              <a:ext uri="{FF2B5EF4-FFF2-40B4-BE49-F238E27FC236}">
                <a16:creationId xmlns:a16="http://schemas.microsoft.com/office/drawing/2014/main" id="{C2CC2A30-1F68-4DCC-88F0-D3BCF7DE3E60}"/>
              </a:ext>
            </a:extLst>
          </p:cNvPr>
          <p:cNvSpPr txBox="1"/>
          <p:nvPr/>
        </p:nvSpPr>
        <p:spPr>
          <a:xfrm>
            <a:off x="4591079" y="2381408"/>
            <a:ext cx="2597952" cy="1759456"/>
          </a:xfrm>
          <a:prstGeom prst="rect">
            <a:avLst/>
          </a:prstGeom>
          <a:noFill/>
        </p:spPr>
        <p:txBody>
          <a:bodyPr wrap="square">
            <a:spAutoFit/>
          </a:bodyPr>
          <a:lstStyle/>
          <a:p>
            <a:pPr marL="890269" lvl="2" indent="-229235">
              <a:spcBef>
                <a:spcPts val="540"/>
              </a:spcBef>
              <a:buClr>
                <a:srgbClr val="E66C7D"/>
              </a:buClr>
              <a:buFont typeface="Wingdings"/>
              <a:buChar char=""/>
              <a:tabLst>
                <a:tab pos="890269" algn="l"/>
              </a:tabLst>
            </a:pPr>
            <a:r>
              <a:rPr lang="en-US" altLang="zh-CN" sz="1800" spc="-5" dirty="0">
                <a:latin typeface="Calibri"/>
                <a:cs typeface="Calibri"/>
              </a:rPr>
              <a:t>1: 4, 5</a:t>
            </a:r>
            <a:endParaRPr lang="zh-CN" altLang="en-US" sz="1800" dirty="0">
              <a:latin typeface="Calibri"/>
              <a:cs typeface="Calibri"/>
            </a:endParaRPr>
          </a:p>
          <a:p>
            <a:pPr marL="890269" lvl="2" indent="-229235">
              <a:spcBef>
                <a:spcPts val="600"/>
              </a:spcBef>
              <a:buClr>
                <a:srgbClr val="E66C7D"/>
              </a:buClr>
              <a:buFont typeface="Wingdings"/>
              <a:buChar char=""/>
              <a:tabLst>
                <a:tab pos="890269" algn="l"/>
              </a:tabLst>
            </a:pPr>
            <a:r>
              <a:rPr lang="en-US" altLang="zh-CN" sz="1800" spc="-5" dirty="0">
                <a:latin typeface="Calibri"/>
                <a:cs typeface="Calibri"/>
              </a:rPr>
              <a:t>2:</a:t>
            </a:r>
            <a:r>
              <a:rPr lang="zh-CN" altLang="en-US" sz="1800" spc="-55" dirty="0">
                <a:latin typeface="Calibri"/>
                <a:cs typeface="Calibri"/>
              </a:rPr>
              <a:t> </a:t>
            </a:r>
            <a:r>
              <a:rPr lang="en-US" altLang="zh-CN" sz="1800" dirty="0">
                <a:latin typeface="Calibri"/>
                <a:cs typeface="Calibri"/>
              </a:rPr>
              <a:t>4</a:t>
            </a:r>
          </a:p>
          <a:p>
            <a:pPr marL="890269" lvl="2" indent="-229235">
              <a:spcBef>
                <a:spcPts val="530"/>
              </a:spcBef>
              <a:buClr>
                <a:srgbClr val="E66C7D"/>
              </a:buClr>
              <a:buFont typeface="Wingdings"/>
              <a:buChar char=""/>
              <a:tabLst>
                <a:tab pos="890269" algn="l"/>
              </a:tabLst>
            </a:pPr>
            <a:r>
              <a:rPr lang="en-US" altLang="zh-CN" sz="1800" spc="-5" dirty="0">
                <a:latin typeface="Calibri"/>
                <a:cs typeface="Calibri"/>
              </a:rPr>
              <a:t>3:</a:t>
            </a:r>
            <a:r>
              <a:rPr lang="zh-CN" altLang="en-US" sz="1800" spc="-55" dirty="0">
                <a:latin typeface="Calibri"/>
                <a:cs typeface="Calibri"/>
              </a:rPr>
              <a:t> </a:t>
            </a:r>
            <a:r>
              <a:rPr lang="en-US" altLang="zh-CN" sz="1800" dirty="0">
                <a:latin typeface="Calibri"/>
                <a:cs typeface="Calibri"/>
              </a:rPr>
              <a:t>4, 5</a:t>
            </a:r>
          </a:p>
          <a:p>
            <a:pPr marL="890269" lvl="2" indent="-229235">
              <a:spcBef>
                <a:spcPts val="620"/>
              </a:spcBef>
              <a:buClr>
                <a:srgbClr val="E66C7D"/>
              </a:buClr>
              <a:buFont typeface="Wingdings"/>
              <a:buChar char=""/>
              <a:tabLst>
                <a:tab pos="890269" algn="l"/>
              </a:tabLst>
            </a:pPr>
            <a:r>
              <a:rPr lang="en-US" altLang="zh-CN" sz="1800" spc="-5" dirty="0">
                <a:latin typeface="Calibri"/>
                <a:cs typeface="Calibri"/>
              </a:rPr>
              <a:t>4:</a:t>
            </a:r>
            <a:r>
              <a:rPr lang="zh-CN" altLang="en-US" sz="1800" spc="-35" dirty="0">
                <a:latin typeface="Calibri"/>
                <a:cs typeface="Calibri"/>
              </a:rPr>
              <a:t> </a:t>
            </a:r>
            <a:r>
              <a:rPr lang="en-US" altLang="zh-CN" spc="-35" dirty="0">
                <a:latin typeface="Calibri"/>
                <a:cs typeface="Calibri"/>
              </a:rPr>
              <a:t>1, 2, 3</a:t>
            </a:r>
            <a:endParaRPr lang="en-US" altLang="zh-CN" sz="1800" dirty="0">
              <a:latin typeface="Calibri"/>
              <a:cs typeface="Calibri"/>
            </a:endParaRPr>
          </a:p>
          <a:p>
            <a:pPr marL="890269" lvl="2" indent="-229235">
              <a:spcBef>
                <a:spcPts val="530"/>
              </a:spcBef>
              <a:buClr>
                <a:srgbClr val="E66C7D"/>
              </a:buClr>
              <a:buFont typeface="Wingdings"/>
              <a:buChar char=""/>
              <a:tabLst>
                <a:tab pos="890269" algn="l"/>
              </a:tabLst>
            </a:pPr>
            <a:r>
              <a:rPr lang="en-US" altLang="zh-CN" sz="1800" spc="-5" dirty="0">
                <a:latin typeface="Calibri"/>
                <a:cs typeface="Calibri"/>
              </a:rPr>
              <a:t>5:</a:t>
            </a:r>
            <a:r>
              <a:rPr lang="zh-CN" altLang="en-US" sz="1800" spc="-25" dirty="0">
                <a:latin typeface="Calibri"/>
                <a:cs typeface="Calibri"/>
              </a:rPr>
              <a:t> </a:t>
            </a:r>
            <a:r>
              <a:rPr lang="en-US" altLang="zh-CN" sz="1800" spc="-5" dirty="0">
                <a:latin typeface="Calibri"/>
                <a:cs typeface="Calibri"/>
              </a:rPr>
              <a:t>1,</a:t>
            </a:r>
            <a:r>
              <a:rPr lang="zh-CN" altLang="en-US" sz="1800" spc="-20" dirty="0">
                <a:latin typeface="Calibri"/>
                <a:cs typeface="Calibri"/>
              </a:rPr>
              <a:t> </a:t>
            </a:r>
            <a:r>
              <a:rPr lang="en-US" altLang="zh-CN" spc="-20" dirty="0">
                <a:latin typeface="Calibri"/>
                <a:cs typeface="Calibri"/>
              </a:rPr>
              <a:t>3</a:t>
            </a:r>
            <a:endParaRPr lang="en-US" altLang="zh-CN" sz="1800" dirty="0">
              <a:latin typeface="Calibri"/>
              <a:cs typeface="Calibri"/>
            </a:endParaRPr>
          </a:p>
        </p:txBody>
      </p:sp>
      <p:sp>
        <p:nvSpPr>
          <p:cNvPr id="67" name="文本框 66">
            <a:extLst>
              <a:ext uri="{FF2B5EF4-FFF2-40B4-BE49-F238E27FC236}">
                <a16:creationId xmlns:a16="http://schemas.microsoft.com/office/drawing/2014/main" id="{87465EE2-465F-45B6-97E7-C26B2C549665}"/>
              </a:ext>
            </a:extLst>
          </p:cNvPr>
          <p:cNvSpPr txBox="1"/>
          <p:nvPr/>
        </p:nvSpPr>
        <p:spPr>
          <a:xfrm>
            <a:off x="1577914" y="2386452"/>
            <a:ext cx="2687785" cy="1759456"/>
          </a:xfrm>
          <a:prstGeom prst="rect">
            <a:avLst/>
          </a:prstGeom>
          <a:noFill/>
        </p:spPr>
        <p:txBody>
          <a:bodyPr wrap="square">
            <a:spAutoFit/>
          </a:bodyPr>
          <a:lstStyle/>
          <a:p>
            <a:pPr marL="890269" lvl="2" indent="-229235">
              <a:spcBef>
                <a:spcPts val="540"/>
              </a:spcBef>
              <a:buClr>
                <a:srgbClr val="E66C7D"/>
              </a:buClr>
              <a:buFont typeface="Wingdings"/>
              <a:buChar char=""/>
              <a:tabLst>
                <a:tab pos="890269" algn="l"/>
              </a:tabLst>
            </a:pPr>
            <a:r>
              <a:rPr lang="en-US" altLang="zh-CN" sz="1800" spc="-5" dirty="0">
                <a:latin typeface="Calibri"/>
                <a:cs typeface="Calibri"/>
              </a:rPr>
              <a:t>1: [0, 0, 0, 1, 1]</a:t>
            </a:r>
            <a:endParaRPr lang="zh-CN" altLang="en-US" sz="1800" dirty="0">
              <a:latin typeface="Calibri"/>
              <a:cs typeface="Calibri"/>
            </a:endParaRPr>
          </a:p>
          <a:p>
            <a:pPr marL="890269" lvl="2" indent="-229235">
              <a:spcBef>
                <a:spcPts val="600"/>
              </a:spcBef>
              <a:buClr>
                <a:srgbClr val="E66C7D"/>
              </a:buClr>
              <a:buFont typeface="Wingdings"/>
              <a:buChar char=""/>
              <a:tabLst>
                <a:tab pos="890269" algn="l"/>
              </a:tabLst>
            </a:pPr>
            <a:r>
              <a:rPr lang="en-US" altLang="zh-CN" sz="1800" spc="-5" dirty="0">
                <a:latin typeface="Calibri"/>
                <a:cs typeface="Calibri"/>
              </a:rPr>
              <a:t>2:</a:t>
            </a:r>
            <a:r>
              <a:rPr lang="zh-CN" altLang="en-US" sz="1800" spc="-55" dirty="0">
                <a:latin typeface="Calibri"/>
                <a:cs typeface="Calibri"/>
              </a:rPr>
              <a:t> </a:t>
            </a:r>
            <a:r>
              <a:rPr lang="en-US" altLang="zh-CN" spc="-55" dirty="0">
                <a:latin typeface="Calibri"/>
                <a:cs typeface="Calibri"/>
              </a:rPr>
              <a:t>[0, 0, 0, 1, 0]</a:t>
            </a:r>
            <a:endParaRPr lang="en-US" altLang="zh-CN" sz="1800" dirty="0">
              <a:latin typeface="Calibri"/>
              <a:cs typeface="Calibri"/>
            </a:endParaRPr>
          </a:p>
          <a:p>
            <a:pPr marL="890269" lvl="2" indent="-229235">
              <a:spcBef>
                <a:spcPts val="530"/>
              </a:spcBef>
              <a:buClr>
                <a:srgbClr val="E66C7D"/>
              </a:buClr>
              <a:buFont typeface="Wingdings"/>
              <a:buChar char=""/>
              <a:tabLst>
                <a:tab pos="890269" algn="l"/>
              </a:tabLst>
            </a:pPr>
            <a:r>
              <a:rPr lang="en-US" altLang="zh-CN" sz="1800" spc="-5" dirty="0">
                <a:latin typeface="Calibri"/>
                <a:cs typeface="Calibri"/>
              </a:rPr>
              <a:t>3:</a:t>
            </a:r>
            <a:r>
              <a:rPr lang="zh-CN" altLang="en-US" sz="1800" spc="-55" dirty="0">
                <a:latin typeface="Calibri"/>
                <a:cs typeface="Calibri"/>
              </a:rPr>
              <a:t> </a:t>
            </a:r>
            <a:r>
              <a:rPr lang="en-US" altLang="zh-CN" sz="1800" spc="-55" dirty="0">
                <a:latin typeface="Calibri"/>
                <a:cs typeface="Calibri"/>
              </a:rPr>
              <a:t>[0, 0, 0, 1, 1]</a:t>
            </a:r>
            <a:endParaRPr lang="en-US" altLang="zh-CN" sz="1800" dirty="0">
              <a:latin typeface="Calibri"/>
              <a:cs typeface="Calibri"/>
            </a:endParaRPr>
          </a:p>
          <a:p>
            <a:pPr marL="890269" lvl="2" indent="-229235">
              <a:spcBef>
                <a:spcPts val="620"/>
              </a:spcBef>
              <a:buClr>
                <a:srgbClr val="E66C7D"/>
              </a:buClr>
              <a:buFont typeface="Wingdings"/>
              <a:buChar char=""/>
              <a:tabLst>
                <a:tab pos="890269" algn="l"/>
              </a:tabLst>
            </a:pPr>
            <a:r>
              <a:rPr lang="en-US" altLang="zh-CN" sz="1800" spc="-5" dirty="0">
                <a:latin typeface="Calibri"/>
                <a:cs typeface="Calibri"/>
              </a:rPr>
              <a:t>4:</a:t>
            </a:r>
            <a:r>
              <a:rPr lang="zh-CN" altLang="en-US" sz="1800" spc="-35" dirty="0">
                <a:latin typeface="Calibri"/>
                <a:cs typeface="Calibri"/>
              </a:rPr>
              <a:t> </a:t>
            </a:r>
            <a:r>
              <a:rPr lang="en-US" altLang="zh-CN" sz="1800" spc="-35" dirty="0">
                <a:latin typeface="Calibri"/>
                <a:cs typeface="Calibri"/>
              </a:rPr>
              <a:t>[1, 1, 1, 0, 0]</a:t>
            </a:r>
            <a:endParaRPr lang="en-US" altLang="zh-CN" sz="1800" dirty="0">
              <a:latin typeface="Calibri"/>
              <a:cs typeface="Calibri"/>
            </a:endParaRPr>
          </a:p>
          <a:p>
            <a:pPr marL="890269" lvl="2" indent="-229235">
              <a:spcBef>
                <a:spcPts val="530"/>
              </a:spcBef>
              <a:buClr>
                <a:srgbClr val="E66C7D"/>
              </a:buClr>
              <a:buFont typeface="Wingdings"/>
              <a:buChar char=""/>
              <a:tabLst>
                <a:tab pos="890269" algn="l"/>
              </a:tabLst>
            </a:pPr>
            <a:r>
              <a:rPr lang="en-US" altLang="zh-CN" sz="1800" spc="-5" dirty="0">
                <a:latin typeface="Calibri"/>
                <a:cs typeface="Calibri"/>
              </a:rPr>
              <a:t>5:</a:t>
            </a:r>
            <a:r>
              <a:rPr lang="zh-CN" altLang="en-US" sz="1800" spc="-25" dirty="0">
                <a:latin typeface="Calibri"/>
                <a:cs typeface="Calibri"/>
              </a:rPr>
              <a:t> </a:t>
            </a:r>
            <a:r>
              <a:rPr lang="en-US" altLang="zh-CN" spc="-5" dirty="0">
                <a:latin typeface="Calibri"/>
                <a:cs typeface="Calibri"/>
              </a:rPr>
              <a:t>[1, 0, 1, 0, 0]</a:t>
            </a:r>
            <a:endParaRPr lang="en-US" altLang="zh-CN" sz="1800" dirty="0">
              <a:latin typeface="Calibri"/>
              <a:cs typeface="Calibri"/>
            </a:endParaRPr>
          </a:p>
        </p:txBody>
      </p:sp>
      <p:sp>
        <p:nvSpPr>
          <p:cNvPr id="69" name="文本框 68">
            <a:extLst>
              <a:ext uri="{FF2B5EF4-FFF2-40B4-BE49-F238E27FC236}">
                <a16:creationId xmlns:a16="http://schemas.microsoft.com/office/drawing/2014/main" id="{C4D9A6E3-50F7-40AD-8405-F1565400362F}"/>
              </a:ext>
            </a:extLst>
          </p:cNvPr>
          <p:cNvSpPr txBox="1"/>
          <p:nvPr/>
        </p:nvSpPr>
        <p:spPr>
          <a:xfrm>
            <a:off x="1581859" y="4521584"/>
            <a:ext cx="6097712" cy="1772280"/>
          </a:xfrm>
          <a:prstGeom prst="rect">
            <a:avLst/>
          </a:prstGeom>
          <a:noFill/>
        </p:spPr>
        <p:txBody>
          <a:bodyPr wrap="square">
            <a:spAutoFit/>
          </a:bodyPr>
          <a:lstStyle/>
          <a:p>
            <a:pPr marL="890269" lvl="2" indent="-229235">
              <a:spcBef>
                <a:spcPts val="540"/>
              </a:spcBef>
              <a:buClr>
                <a:srgbClr val="E66C7D"/>
              </a:buClr>
              <a:buFont typeface="Wingdings"/>
              <a:buChar char=""/>
              <a:tabLst>
                <a:tab pos="890269" algn="l"/>
              </a:tabLst>
            </a:pPr>
            <a:r>
              <a:rPr lang="en-US" altLang="zh-CN" sz="1800" spc="-5">
                <a:latin typeface="Calibri"/>
                <a:cs typeface="Calibri"/>
              </a:rPr>
              <a:t>1: 2</a:t>
            </a:r>
            <a:endParaRPr lang="zh-CN" altLang="en-US" sz="1800">
              <a:latin typeface="Calibri"/>
              <a:cs typeface="Calibri"/>
            </a:endParaRPr>
          </a:p>
          <a:p>
            <a:pPr marL="890269" lvl="2" indent="-229235">
              <a:spcBef>
                <a:spcPts val="600"/>
              </a:spcBef>
              <a:buClr>
                <a:srgbClr val="E66C7D"/>
              </a:buClr>
              <a:buFont typeface="Wingdings"/>
              <a:buChar char=""/>
              <a:tabLst>
                <a:tab pos="890269" algn="l"/>
              </a:tabLst>
            </a:pPr>
            <a:r>
              <a:rPr lang="en-US" altLang="zh-CN" sz="1800" spc="-5">
                <a:latin typeface="Calibri"/>
                <a:cs typeface="Calibri"/>
              </a:rPr>
              <a:t>2:</a:t>
            </a:r>
            <a:r>
              <a:rPr lang="zh-CN" altLang="en-US" sz="1800" spc="-55">
                <a:latin typeface="Calibri"/>
                <a:cs typeface="Calibri"/>
              </a:rPr>
              <a:t> </a:t>
            </a:r>
            <a:r>
              <a:rPr lang="en-US" altLang="zh-CN" sz="1800">
                <a:latin typeface="Calibri"/>
                <a:cs typeface="Calibri"/>
              </a:rPr>
              <a:t>1</a:t>
            </a:r>
          </a:p>
          <a:p>
            <a:pPr marL="890269" lvl="2" indent="-229235">
              <a:spcBef>
                <a:spcPts val="530"/>
              </a:spcBef>
              <a:buClr>
                <a:srgbClr val="E66C7D"/>
              </a:buClr>
              <a:buFont typeface="Wingdings"/>
              <a:buChar char=""/>
              <a:tabLst>
                <a:tab pos="890269" algn="l"/>
              </a:tabLst>
            </a:pPr>
            <a:r>
              <a:rPr lang="en-US" altLang="zh-CN" sz="1800" spc="-5">
                <a:latin typeface="Calibri"/>
                <a:cs typeface="Calibri"/>
              </a:rPr>
              <a:t>3:</a:t>
            </a:r>
            <a:r>
              <a:rPr lang="zh-CN" altLang="en-US" sz="1800" spc="-55">
                <a:latin typeface="Calibri"/>
                <a:cs typeface="Calibri"/>
              </a:rPr>
              <a:t> </a:t>
            </a:r>
            <a:r>
              <a:rPr lang="en-US" altLang="zh-CN" sz="1800">
                <a:latin typeface="Calibri"/>
                <a:cs typeface="Calibri"/>
              </a:rPr>
              <a:t>2</a:t>
            </a:r>
          </a:p>
          <a:p>
            <a:pPr marL="890269" lvl="2" indent="-229235">
              <a:spcBef>
                <a:spcPts val="620"/>
              </a:spcBef>
              <a:buClr>
                <a:srgbClr val="E66C7D"/>
              </a:buClr>
              <a:buFont typeface="Wingdings"/>
              <a:buChar char=""/>
              <a:tabLst>
                <a:tab pos="890269" algn="l"/>
              </a:tabLst>
            </a:pPr>
            <a:r>
              <a:rPr lang="en-US" altLang="zh-CN" sz="1800" spc="-5">
                <a:latin typeface="Calibri"/>
                <a:cs typeface="Calibri"/>
              </a:rPr>
              <a:t>4:</a:t>
            </a:r>
            <a:r>
              <a:rPr lang="zh-CN" altLang="en-US" sz="1800" spc="-35">
                <a:latin typeface="Calibri"/>
                <a:cs typeface="Calibri"/>
              </a:rPr>
              <a:t> </a:t>
            </a:r>
            <a:r>
              <a:rPr lang="en-US" altLang="zh-CN" sz="1800" spc="-35">
                <a:latin typeface="Calibri"/>
                <a:cs typeface="Calibri"/>
              </a:rPr>
              <a:t>3</a:t>
            </a:r>
          </a:p>
          <a:p>
            <a:pPr marL="890269" lvl="2" indent="-229235">
              <a:spcBef>
                <a:spcPts val="620"/>
              </a:spcBef>
              <a:buClr>
                <a:srgbClr val="E66C7D"/>
              </a:buClr>
              <a:buFont typeface="Wingdings"/>
              <a:buChar char=""/>
              <a:tabLst>
                <a:tab pos="890269" algn="l"/>
              </a:tabLst>
            </a:pPr>
            <a:r>
              <a:rPr lang="en-US" altLang="zh-CN" sz="1800" spc="-5">
                <a:latin typeface="Calibri"/>
                <a:cs typeface="Calibri"/>
              </a:rPr>
              <a:t>5:</a:t>
            </a:r>
            <a:r>
              <a:rPr lang="zh-CN" altLang="en-US" sz="1800" spc="-25">
                <a:latin typeface="Calibri"/>
                <a:cs typeface="Calibri"/>
              </a:rPr>
              <a:t> </a:t>
            </a:r>
            <a:r>
              <a:rPr lang="en-US" altLang="zh-CN" sz="1800" spc="-5">
                <a:latin typeface="Calibri"/>
                <a:cs typeface="Calibri"/>
              </a:rPr>
              <a:t>2</a:t>
            </a:r>
            <a:endParaRPr lang="en-US" altLang="zh-CN" sz="1800" dirty="0">
              <a:latin typeface="Calibri"/>
              <a:cs typeface="Calibri"/>
            </a:endParaRPr>
          </a:p>
        </p:txBody>
      </p:sp>
      <p:sp>
        <p:nvSpPr>
          <p:cNvPr id="71" name="文本框 70">
            <a:extLst>
              <a:ext uri="{FF2B5EF4-FFF2-40B4-BE49-F238E27FC236}">
                <a16:creationId xmlns:a16="http://schemas.microsoft.com/office/drawing/2014/main" id="{CB090179-1211-4A90-9BF8-1311E15D1251}"/>
              </a:ext>
            </a:extLst>
          </p:cNvPr>
          <p:cNvSpPr txBox="1"/>
          <p:nvPr/>
        </p:nvSpPr>
        <p:spPr>
          <a:xfrm>
            <a:off x="4512429" y="5812545"/>
            <a:ext cx="6097712" cy="369332"/>
          </a:xfrm>
          <a:prstGeom prst="rect">
            <a:avLst/>
          </a:prstGeom>
          <a:noFill/>
        </p:spPr>
        <p:txBody>
          <a:bodyPr wrap="square">
            <a:spAutoFit/>
          </a:bodyPr>
          <a:lstStyle/>
          <a:p>
            <a:r>
              <a:rPr lang="en-US" altLang="zh-CN" spc="-5" dirty="0">
                <a:latin typeface="Calibri"/>
                <a:cs typeface="Calibri"/>
              </a:rPr>
              <a:t>5/10 = 0.5</a:t>
            </a:r>
            <a:endParaRPr lang="zh-CN" altLang="en-US" dirty="0"/>
          </a:p>
        </p:txBody>
      </p:sp>
      <p:sp>
        <p:nvSpPr>
          <p:cNvPr id="60" name="文本框 59">
            <a:extLst>
              <a:ext uri="{FF2B5EF4-FFF2-40B4-BE49-F238E27FC236}">
                <a16:creationId xmlns:a16="http://schemas.microsoft.com/office/drawing/2014/main" id="{9FF95737-2C6F-4E90-B77C-D8C51CEF1C76}"/>
              </a:ext>
            </a:extLst>
          </p:cNvPr>
          <p:cNvSpPr txBox="1"/>
          <p:nvPr/>
        </p:nvSpPr>
        <p:spPr>
          <a:xfrm>
            <a:off x="6727566" y="4047302"/>
            <a:ext cx="4589721" cy="923330"/>
          </a:xfrm>
          <a:prstGeom prst="rect">
            <a:avLst/>
          </a:prstGeom>
          <a:noFill/>
        </p:spPr>
        <p:txBody>
          <a:bodyPr wrap="square">
            <a:spAutoFit/>
          </a:bodyPr>
          <a:lstStyle/>
          <a:p>
            <a:r>
              <a:rPr lang="en-US" altLang="zh-CN" dirty="0"/>
              <a:t>Complexity difference between </a:t>
            </a:r>
          </a:p>
          <a:p>
            <a:r>
              <a:rPr lang="en-US" altLang="zh-CN" dirty="0"/>
              <a:t>the adjacency matrix, the adjacency list and CSR:</a:t>
            </a:r>
          </a:p>
        </p:txBody>
      </p:sp>
      <p:sp>
        <p:nvSpPr>
          <p:cNvPr id="61" name="文本框 60">
            <a:extLst>
              <a:ext uri="{FF2B5EF4-FFF2-40B4-BE49-F238E27FC236}">
                <a16:creationId xmlns:a16="http://schemas.microsoft.com/office/drawing/2014/main" id="{12E7AD98-E262-4BEB-BBC9-6CE08A01B8CA}"/>
              </a:ext>
            </a:extLst>
          </p:cNvPr>
          <p:cNvSpPr txBox="1"/>
          <p:nvPr/>
        </p:nvSpPr>
        <p:spPr>
          <a:xfrm>
            <a:off x="6733931" y="5035118"/>
            <a:ext cx="6093724" cy="369332"/>
          </a:xfrm>
          <a:prstGeom prst="rect">
            <a:avLst/>
          </a:prstGeom>
          <a:noFill/>
        </p:spPr>
        <p:txBody>
          <a:bodyPr wrap="square">
            <a:spAutoFit/>
          </a:bodyPr>
          <a:lstStyle/>
          <a:p>
            <a:r>
              <a:rPr lang="en-US" altLang="zh-CN" dirty="0"/>
              <a:t>Storage space: </a:t>
            </a:r>
            <a:r>
              <a:rPr lang="en-US" altLang="zh-CN" sz="1800" b="1" spc="-5" dirty="0">
                <a:solidFill>
                  <a:srgbClr val="0000FF"/>
                </a:solidFill>
                <a:latin typeface="Calibri"/>
                <a:cs typeface="Calibri"/>
              </a:rPr>
              <a:t>?</a:t>
            </a:r>
            <a:endParaRPr lang="zh-CN" altLang="en-US" dirty="0"/>
          </a:p>
        </p:txBody>
      </p:sp>
      <p:sp>
        <p:nvSpPr>
          <p:cNvPr id="65" name="文本框 64">
            <a:extLst>
              <a:ext uri="{FF2B5EF4-FFF2-40B4-BE49-F238E27FC236}">
                <a16:creationId xmlns:a16="http://schemas.microsoft.com/office/drawing/2014/main" id="{454C792A-C85D-44CA-9B39-F2E63089DB9F}"/>
              </a:ext>
            </a:extLst>
          </p:cNvPr>
          <p:cNvSpPr txBox="1"/>
          <p:nvPr/>
        </p:nvSpPr>
        <p:spPr>
          <a:xfrm>
            <a:off x="6733931" y="5500906"/>
            <a:ext cx="5464433" cy="369332"/>
          </a:xfrm>
          <a:prstGeom prst="rect">
            <a:avLst/>
          </a:prstGeom>
          <a:noFill/>
        </p:spPr>
        <p:txBody>
          <a:bodyPr wrap="square">
            <a:spAutoFit/>
          </a:bodyPr>
          <a:lstStyle/>
          <a:p>
            <a:r>
              <a:rPr lang="en-US" altLang="zh-CN" dirty="0"/>
              <a:t>Query whether an edge (u,</a:t>
            </a:r>
            <a:r>
              <a:rPr lang="zh-CN" altLang="en-US" dirty="0"/>
              <a:t> </a:t>
            </a:r>
            <a:r>
              <a:rPr lang="en-US" altLang="zh-CN" dirty="0"/>
              <a:t>v)</a:t>
            </a:r>
            <a:r>
              <a:rPr lang="zh-CN" altLang="en-US" dirty="0"/>
              <a:t> </a:t>
            </a:r>
            <a:r>
              <a:rPr lang="en-US" altLang="zh-CN" dirty="0"/>
              <a:t>exists : </a:t>
            </a:r>
            <a:r>
              <a:rPr lang="en-US" altLang="zh-CN" sz="1800" b="1" spc="-5" dirty="0">
                <a:solidFill>
                  <a:srgbClr val="0000FF"/>
                </a:solidFill>
                <a:latin typeface="Calibri"/>
                <a:cs typeface="Calibri"/>
              </a:rPr>
              <a:t>?</a:t>
            </a:r>
            <a:endParaRPr lang="en-US" altLang="zh-CN" dirty="0"/>
          </a:p>
        </p:txBody>
      </p:sp>
      <p:sp>
        <p:nvSpPr>
          <p:cNvPr id="70" name="文本框 69">
            <a:extLst>
              <a:ext uri="{FF2B5EF4-FFF2-40B4-BE49-F238E27FC236}">
                <a16:creationId xmlns:a16="http://schemas.microsoft.com/office/drawing/2014/main" id="{7FE1D085-88EA-4013-9C49-3203662BA0BA}"/>
              </a:ext>
            </a:extLst>
          </p:cNvPr>
          <p:cNvSpPr txBox="1"/>
          <p:nvPr/>
        </p:nvSpPr>
        <p:spPr>
          <a:xfrm>
            <a:off x="6733931" y="5986355"/>
            <a:ext cx="5573949" cy="369332"/>
          </a:xfrm>
          <a:prstGeom prst="rect">
            <a:avLst/>
          </a:prstGeom>
          <a:noFill/>
        </p:spPr>
        <p:txBody>
          <a:bodyPr wrap="square">
            <a:spAutoFit/>
          </a:bodyPr>
          <a:lstStyle/>
          <a:p>
            <a:r>
              <a:rPr lang="en-US" altLang="zh-CN" dirty="0"/>
              <a:t>Get all the neighbors of a vertex v: </a:t>
            </a:r>
            <a:r>
              <a:rPr lang="en-US" altLang="zh-CN" sz="1800" b="1" spc="-5" dirty="0">
                <a:solidFill>
                  <a:srgbClr val="0000FF"/>
                </a:solidFill>
                <a:latin typeface="Calibri"/>
                <a:cs typeface="Calibri"/>
              </a:rPr>
              <a:t>?</a:t>
            </a:r>
            <a:endParaRPr lang="zh-CN" altLang="en-US" dirty="0"/>
          </a:p>
        </p:txBody>
      </p:sp>
      <p:sp>
        <p:nvSpPr>
          <p:cNvPr id="6" name="Title 5">
            <a:extLst>
              <a:ext uri="{FF2B5EF4-FFF2-40B4-BE49-F238E27FC236}">
                <a16:creationId xmlns:a16="http://schemas.microsoft.com/office/drawing/2014/main" id="{3E0AE948-C931-C83B-F03F-CF77541EFCDC}"/>
              </a:ext>
            </a:extLst>
          </p:cNvPr>
          <p:cNvSpPr>
            <a:spLocks noGrp="1"/>
          </p:cNvSpPr>
          <p:nvPr>
            <p:ph type="title"/>
          </p:nvPr>
        </p:nvSpPr>
        <p:spPr/>
        <p:txBody>
          <a:bodyPr/>
          <a:lstStyle/>
          <a:p>
            <a:r>
              <a:rPr lang="en-US" dirty="0"/>
              <a:t>Quick quiz</a:t>
            </a:r>
          </a:p>
        </p:txBody>
      </p:sp>
      <p:sp>
        <p:nvSpPr>
          <p:cNvPr id="2" name="Slide Number Placeholder 1">
            <a:extLst>
              <a:ext uri="{FF2B5EF4-FFF2-40B4-BE49-F238E27FC236}">
                <a16:creationId xmlns:a16="http://schemas.microsoft.com/office/drawing/2014/main" id="{CB82DB47-09BA-2C71-9521-582444E5E4E1}"/>
              </a:ext>
            </a:extLst>
          </p:cNvPr>
          <p:cNvSpPr>
            <a:spLocks noGrp="1"/>
          </p:cNvSpPr>
          <p:nvPr>
            <p:ph type="sldNum" sz="quarter" idx="11"/>
          </p:nvPr>
        </p:nvSpPr>
        <p:spPr/>
        <p:txBody>
          <a:bodyPr/>
          <a:lstStyle/>
          <a:p>
            <a:fld id="{009375D7-070A-4959-9224-FB5E66F2B1B3}" type="slidenum">
              <a:rPr lang="en-AU" smtClean="0"/>
              <a:pPr/>
              <a:t>47</a:t>
            </a:fld>
            <a:endParaRPr lang="en-AU" dirty="0"/>
          </a:p>
        </p:txBody>
      </p:sp>
      <p:sp>
        <p:nvSpPr>
          <p:cNvPr id="3" name="Footer Placeholder 2">
            <a:extLst>
              <a:ext uri="{FF2B5EF4-FFF2-40B4-BE49-F238E27FC236}">
                <a16:creationId xmlns:a16="http://schemas.microsoft.com/office/drawing/2014/main" id="{4A592DBE-4C29-25B2-2B70-B0F2EC4964E5}"/>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1675100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2"/>
          <p:cNvSpPr txBox="1"/>
          <p:nvPr/>
        </p:nvSpPr>
        <p:spPr>
          <a:xfrm>
            <a:off x="10118526" y="2718308"/>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3</a:t>
            </a:r>
            <a:endParaRPr>
              <a:latin typeface="Arial"/>
              <a:cs typeface="Arial"/>
            </a:endParaRPr>
          </a:p>
        </p:txBody>
      </p:sp>
      <p:sp>
        <p:nvSpPr>
          <p:cNvPr id="23" name="object 23"/>
          <p:cNvSpPr txBox="1"/>
          <p:nvPr/>
        </p:nvSpPr>
        <p:spPr>
          <a:xfrm>
            <a:off x="8847098" y="2486659"/>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2</a:t>
            </a:r>
            <a:endParaRPr>
              <a:latin typeface="Arial"/>
              <a:cs typeface="Arial"/>
            </a:endParaRPr>
          </a:p>
        </p:txBody>
      </p:sp>
      <p:sp>
        <p:nvSpPr>
          <p:cNvPr id="24" name="object 24"/>
          <p:cNvSpPr txBox="1"/>
          <p:nvPr/>
        </p:nvSpPr>
        <p:spPr>
          <a:xfrm>
            <a:off x="9452297" y="3657092"/>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4</a:t>
            </a:r>
            <a:endParaRPr>
              <a:latin typeface="Arial"/>
              <a:cs typeface="Arial"/>
            </a:endParaRPr>
          </a:p>
        </p:txBody>
      </p:sp>
      <p:sp>
        <p:nvSpPr>
          <p:cNvPr id="25" name="object 25"/>
          <p:cNvSpPr txBox="1"/>
          <p:nvPr/>
        </p:nvSpPr>
        <p:spPr>
          <a:xfrm>
            <a:off x="8196127" y="3638804"/>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5</a:t>
            </a:r>
            <a:endParaRPr>
              <a:latin typeface="Arial"/>
              <a:cs typeface="Arial"/>
            </a:endParaRPr>
          </a:p>
        </p:txBody>
      </p:sp>
      <p:sp>
        <p:nvSpPr>
          <p:cNvPr id="26" name="object 26"/>
          <p:cNvSpPr txBox="1"/>
          <p:nvPr/>
        </p:nvSpPr>
        <p:spPr>
          <a:xfrm>
            <a:off x="7768928" y="2651252"/>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1</a:t>
            </a:r>
            <a:endParaRPr>
              <a:latin typeface="Arial"/>
              <a:cs typeface="Arial"/>
            </a:endParaRPr>
          </a:p>
        </p:txBody>
      </p:sp>
      <p:sp>
        <p:nvSpPr>
          <p:cNvPr id="31" name="object 113">
            <a:extLst>
              <a:ext uri="{FF2B5EF4-FFF2-40B4-BE49-F238E27FC236}">
                <a16:creationId xmlns:a16="http://schemas.microsoft.com/office/drawing/2014/main" id="{7A746EAC-276F-4FA2-BA6A-6342549A1A43}"/>
              </a:ext>
            </a:extLst>
          </p:cNvPr>
          <p:cNvSpPr/>
          <p:nvPr/>
        </p:nvSpPr>
        <p:spPr>
          <a:xfrm>
            <a:off x="8098280" y="1907339"/>
            <a:ext cx="241300" cy="990600"/>
          </a:xfrm>
          <a:custGeom>
            <a:avLst/>
            <a:gdLst/>
            <a:ahLst/>
            <a:cxnLst/>
            <a:rect l="l" t="t" r="r" b="b"/>
            <a:pathLst>
              <a:path w="241300" h="990600">
                <a:moveTo>
                  <a:pt x="241066" y="0"/>
                </a:moveTo>
                <a:lnTo>
                  <a:pt x="0" y="990606"/>
                </a:lnTo>
              </a:path>
            </a:pathLst>
          </a:custGeom>
          <a:ln w="28575">
            <a:solidFill>
              <a:srgbClr val="000000"/>
            </a:solidFill>
          </a:ln>
        </p:spPr>
        <p:txBody>
          <a:bodyPr wrap="square" lIns="0" tIns="0" rIns="0" bIns="0" rtlCol="0"/>
          <a:lstStyle/>
          <a:p>
            <a:endParaRPr/>
          </a:p>
        </p:txBody>
      </p:sp>
      <p:sp>
        <p:nvSpPr>
          <p:cNvPr id="32" name="object 114">
            <a:extLst>
              <a:ext uri="{FF2B5EF4-FFF2-40B4-BE49-F238E27FC236}">
                <a16:creationId xmlns:a16="http://schemas.microsoft.com/office/drawing/2014/main" id="{FCF528C1-9F1F-41D1-BA25-D7320042417E}"/>
              </a:ext>
            </a:extLst>
          </p:cNvPr>
          <p:cNvSpPr/>
          <p:nvPr/>
        </p:nvSpPr>
        <p:spPr>
          <a:xfrm>
            <a:off x="8368222" y="1907339"/>
            <a:ext cx="794385" cy="685800"/>
          </a:xfrm>
          <a:custGeom>
            <a:avLst/>
            <a:gdLst/>
            <a:ahLst/>
            <a:cxnLst/>
            <a:rect l="l" t="t" r="r" b="b"/>
            <a:pathLst>
              <a:path w="794385" h="685800">
                <a:moveTo>
                  <a:pt x="0" y="0"/>
                </a:moveTo>
                <a:lnTo>
                  <a:pt x="793866" y="685799"/>
                </a:lnTo>
              </a:path>
            </a:pathLst>
          </a:custGeom>
          <a:ln w="28575">
            <a:solidFill>
              <a:srgbClr val="000000"/>
            </a:solidFill>
          </a:ln>
        </p:spPr>
        <p:txBody>
          <a:bodyPr wrap="square" lIns="0" tIns="0" rIns="0" bIns="0" rtlCol="0"/>
          <a:lstStyle/>
          <a:p>
            <a:endParaRPr/>
          </a:p>
        </p:txBody>
      </p:sp>
      <p:sp>
        <p:nvSpPr>
          <p:cNvPr id="34" name="object 116">
            <a:extLst>
              <a:ext uri="{FF2B5EF4-FFF2-40B4-BE49-F238E27FC236}">
                <a16:creationId xmlns:a16="http://schemas.microsoft.com/office/drawing/2014/main" id="{4B9E89AB-91B1-4B2B-9825-FECC906E7B94}"/>
              </a:ext>
            </a:extLst>
          </p:cNvPr>
          <p:cNvSpPr/>
          <p:nvPr/>
        </p:nvSpPr>
        <p:spPr>
          <a:xfrm>
            <a:off x="8377633" y="1880868"/>
            <a:ext cx="1738630" cy="376555"/>
          </a:xfrm>
          <a:custGeom>
            <a:avLst/>
            <a:gdLst/>
            <a:ahLst/>
            <a:cxnLst/>
            <a:rect l="l" t="t" r="r" b="b"/>
            <a:pathLst>
              <a:path w="1738630" h="376555">
                <a:moveTo>
                  <a:pt x="1738160" y="376188"/>
                </a:moveTo>
                <a:lnTo>
                  <a:pt x="0" y="0"/>
                </a:lnTo>
              </a:path>
            </a:pathLst>
          </a:custGeom>
          <a:ln w="28575">
            <a:solidFill>
              <a:srgbClr val="000000"/>
            </a:solidFill>
          </a:ln>
        </p:spPr>
        <p:txBody>
          <a:bodyPr wrap="square" lIns="0" tIns="0" rIns="0" bIns="0" rtlCol="0"/>
          <a:lstStyle/>
          <a:p>
            <a:endParaRPr/>
          </a:p>
        </p:txBody>
      </p:sp>
      <p:pic>
        <p:nvPicPr>
          <p:cNvPr id="35" name="object 117">
            <a:extLst>
              <a:ext uri="{FF2B5EF4-FFF2-40B4-BE49-F238E27FC236}">
                <a16:creationId xmlns:a16="http://schemas.microsoft.com/office/drawing/2014/main" id="{29C00BD8-97FE-4FAD-9D27-30C06AFC35A5}"/>
              </a:ext>
            </a:extLst>
          </p:cNvPr>
          <p:cNvPicPr/>
          <p:nvPr/>
        </p:nvPicPr>
        <p:blipFill>
          <a:blip r:embed="rId3" cstate="print"/>
          <a:stretch>
            <a:fillRect/>
          </a:stretch>
        </p:blipFill>
        <p:spPr>
          <a:xfrm>
            <a:off x="7870150" y="2697837"/>
            <a:ext cx="408431" cy="408431"/>
          </a:xfrm>
          <a:prstGeom prst="rect">
            <a:avLst/>
          </a:prstGeom>
        </p:spPr>
      </p:pic>
      <p:sp>
        <p:nvSpPr>
          <p:cNvPr id="36" name="object 118">
            <a:extLst>
              <a:ext uri="{FF2B5EF4-FFF2-40B4-BE49-F238E27FC236}">
                <a16:creationId xmlns:a16="http://schemas.microsoft.com/office/drawing/2014/main" id="{8BEBBFC3-48C0-4BD3-BC7E-28F4A3EFBDAB}"/>
              </a:ext>
            </a:extLst>
          </p:cNvPr>
          <p:cNvSpPr/>
          <p:nvPr/>
        </p:nvSpPr>
        <p:spPr>
          <a:xfrm>
            <a:off x="7914013" y="2716329"/>
            <a:ext cx="320040" cy="320040"/>
          </a:xfrm>
          <a:custGeom>
            <a:avLst/>
            <a:gdLst/>
            <a:ahLst/>
            <a:cxnLst/>
            <a:rect l="l" t="t" r="r" b="b"/>
            <a:pathLst>
              <a:path w="320040" h="320039">
                <a:moveTo>
                  <a:pt x="160019" y="0"/>
                </a:moveTo>
                <a:lnTo>
                  <a:pt x="109441" y="8157"/>
                </a:lnTo>
                <a:lnTo>
                  <a:pt x="65514" y="30874"/>
                </a:lnTo>
                <a:lnTo>
                  <a:pt x="30874" y="65514"/>
                </a:lnTo>
                <a:lnTo>
                  <a:pt x="8157" y="109441"/>
                </a:lnTo>
                <a:lnTo>
                  <a:pt x="0" y="160019"/>
                </a:lnTo>
                <a:lnTo>
                  <a:pt x="8157" y="210598"/>
                </a:lnTo>
                <a:lnTo>
                  <a:pt x="30874" y="254525"/>
                </a:lnTo>
                <a:lnTo>
                  <a:pt x="65514" y="289165"/>
                </a:lnTo>
                <a:lnTo>
                  <a:pt x="109441" y="311882"/>
                </a:lnTo>
                <a:lnTo>
                  <a:pt x="160019" y="320039"/>
                </a:lnTo>
                <a:lnTo>
                  <a:pt x="210598" y="311882"/>
                </a:lnTo>
                <a:lnTo>
                  <a:pt x="254525" y="289165"/>
                </a:lnTo>
                <a:lnTo>
                  <a:pt x="289165" y="254525"/>
                </a:lnTo>
                <a:lnTo>
                  <a:pt x="311882" y="210598"/>
                </a:lnTo>
                <a:lnTo>
                  <a:pt x="320040" y="160019"/>
                </a:lnTo>
                <a:lnTo>
                  <a:pt x="311882" y="109441"/>
                </a:lnTo>
                <a:lnTo>
                  <a:pt x="289165" y="65514"/>
                </a:lnTo>
                <a:lnTo>
                  <a:pt x="254525" y="30874"/>
                </a:lnTo>
                <a:lnTo>
                  <a:pt x="210598" y="8157"/>
                </a:lnTo>
                <a:lnTo>
                  <a:pt x="160019" y="0"/>
                </a:lnTo>
                <a:close/>
              </a:path>
            </a:pathLst>
          </a:custGeom>
          <a:solidFill>
            <a:srgbClr val="FF0000"/>
          </a:solidFill>
        </p:spPr>
        <p:txBody>
          <a:bodyPr wrap="square" lIns="0" tIns="0" rIns="0" bIns="0" rtlCol="0"/>
          <a:lstStyle/>
          <a:p>
            <a:endParaRPr/>
          </a:p>
        </p:txBody>
      </p:sp>
      <p:sp>
        <p:nvSpPr>
          <p:cNvPr id="37" name="object 119">
            <a:extLst>
              <a:ext uri="{FF2B5EF4-FFF2-40B4-BE49-F238E27FC236}">
                <a16:creationId xmlns:a16="http://schemas.microsoft.com/office/drawing/2014/main" id="{68CB0C2C-504E-4D78-969C-4CD2867EF003}"/>
              </a:ext>
            </a:extLst>
          </p:cNvPr>
          <p:cNvSpPr/>
          <p:nvPr/>
        </p:nvSpPr>
        <p:spPr>
          <a:xfrm>
            <a:off x="7914013" y="2716329"/>
            <a:ext cx="320040" cy="320040"/>
          </a:xfrm>
          <a:custGeom>
            <a:avLst/>
            <a:gdLst/>
            <a:ahLst/>
            <a:cxnLst/>
            <a:rect l="l" t="t" r="r" b="b"/>
            <a:pathLst>
              <a:path w="320040"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sp>
        <p:nvSpPr>
          <p:cNvPr id="38" name="object 120">
            <a:extLst>
              <a:ext uri="{FF2B5EF4-FFF2-40B4-BE49-F238E27FC236}">
                <a16:creationId xmlns:a16="http://schemas.microsoft.com/office/drawing/2014/main" id="{AC15DA75-618B-4BAA-8527-C2F8121F04BD}"/>
              </a:ext>
            </a:extLst>
          </p:cNvPr>
          <p:cNvSpPr txBox="1"/>
          <p:nvPr/>
        </p:nvSpPr>
        <p:spPr>
          <a:xfrm>
            <a:off x="7987716" y="2715616"/>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1</a:t>
            </a:r>
            <a:endParaRPr>
              <a:latin typeface="Arial"/>
              <a:cs typeface="Arial"/>
            </a:endParaRPr>
          </a:p>
        </p:txBody>
      </p:sp>
      <p:grpSp>
        <p:nvGrpSpPr>
          <p:cNvPr id="39" name="object 121">
            <a:extLst>
              <a:ext uri="{FF2B5EF4-FFF2-40B4-BE49-F238E27FC236}">
                <a16:creationId xmlns:a16="http://schemas.microsoft.com/office/drawing/2014/main" id="{EFB1D6B5-1BB8-4742-8DC0-8B2FB82C3A33}"/>
              </a:ext>
            </a:extLst>
          </p:cNvPr>
          <p:cNvGrpSpPr/>
          <p:nvPr/>
        </p:nvGrpSpPr>
        <p:grpSpPr>
          <a:xfrm>
            <a:off x="8129228" y="1701140"/>
            <a:ext cx="408940" cy="405765"/>
            <a:chOff x="1191767" y="1716023"/>
            <a:chExt cx="408940" cy="405765"/>
          </a:xfrm>
        </p:grpSpPr>
        <p:pic>
          <p:nvPicPr>
            <p:cNvPr id="40" name="object 122">
              <a:extLst>
                <a:ext uri="{FF2B5EF4-FFF2-40B4-BE49-F238E27FC236}">
                  <a16:creationId xmlns:a16="http://schemas.microsoft.com/office/drawing/2014/main" id="{6B2DAC16-0D1B-4857-92B0-A83F068DADB7}"/>
                </a:ext>
              </a:extLst>
            </p:cNvPr>
            <p:cNvPicPr/>
            <p:nvPr/>
          </p:nvPicPr>
          <p:blipFill>
            <a:blip r:embed="rId4" cstate="print"/>
            <a:stretch>
              <a:fillRect/>
            </a:stretch>
          </p:blipFill>
          <p:spPr>
            <a:xfrm>
              <a:off x="1191767" y="1716023"/>
              <a:ext cx="408431" cy="405384"/>
            </a:xfrm>
            <a:prstGeom prst="rect">
              <a:avLst/>
            </a:prstGeom>
          </p:spPr>
        </p:pic>
        <p:sp>
          <p:nvSpPr>
            <p:cNvPr id="41" name="object 123">
              <a:extLst>
                <a:ext uri="{FF2B5EF4-FFF2-40B4-BE49-F238E27FC236}">
                  <a16:creationId xmlns:a16="http://schemas.microsoft.com/office/drawing/2014/main" id="{CB6C268F-FAC7-4F07-B6F8-1FDA987AE516}"/>
                </a:ext>
              </a:extLst>
            </p:cNvPr>
            <p:cNvSpPr/>
            <p:nvPr/>
          </p:nvSpPr>
          <p:spPr>
            <a:xfrm>
              <a:off x="1236795" y="1733278"/>
              <a:ext cx="320040" cy="320040"/>
            </a:xfrm>
            <a:custGeom>
              <a:avLst/>
              <a:gdLst/>
              <a:ahLst/>
              <a:cxnLst/>
              <a:rect l="l" t="t" r="r" b="b"/>
              <a:pathLst>
                <a:path w="320040" h="320039">
                  <a:moveTo>
                    <a:pt x="160019" y="0"/>
                  </a:moveTo>
                  <a:lnTo>
                    <a:pt x="109441" y="8157"/>
                  </a:lnTo>
                  <a:lnTo>
                    <a:pt x="65514" y="30874"/>
                  </a:lnTo>
                  <a:lnTo>
                    <a:pt x="30874" y="65514"/>
                  </a:lnTo>
                  <a:lnTo>
                    <a:pt x="8157" y="109441"/>
                  </a:lnTo>
                  <a:lnTo>
                    <a:pt x="0" y="160020"/>
                  </a:lnTo>
                  <a:lnTo>
                    <a:pt x="8157" y="210598"/>
                  </a:lnTo>
                  <a:lnTo>
                    <a:pt x="30874" y="254525"/>
                  </a:lnTo>
                  <a:lnTo>
                    <a:pt x="65514" y="289165"/>
                  </a:lnTo>
                  <a:lnTo>
                    <a:pt x="109441" y="311882"/>
                  </a:lnTo>
                  <a:lnTo>
                    <a:pt x="160019" y="320040"/>
                  </a:lnTo>
                  <a:lnTo>
                    <a:pt x="210598" y="311882"/>
                  </a:lnTo>
                  <a:lnTo>
                    <a:pt x="254525" y="289165"/>
                  </a:lnTo>
                  <a:lnTo>
                    <a:pt x="289165" y="254525"/>
                  </a:lnTo>
                  <a:lnTo>
                    <a:pt x="311881" y="210598"/>
                  </a:lnTo>
                  <a:lnTo>
                    <a:pt x="320039" y="160020"/>
                  </a:lnTo>
                  <a:lnTo>
                    <a:pt x="311881" y="109441"/>
                  </a:lnTo>
                  <a:lnTo>
                    <a:pt x="289165" y="65514"/>
                  </a:lnTo>
                  <a:lnTo>
                    <a:pt x="254525" y="30874"/>
                  </a:lnTo>
                  <a:lnTo>
                    <a:pt x="210598" y="8157"/>
                  </a:lnTo>
                  <a:lnTo>
                    <a:pt x="160019" y="0"/>
                  </a:lnTo>
                  <a:close/>
                </a:path>
              </a:pathLst>
            </a:custGeom>
            <a:solidFill>
              <a:srgbClr val="FF0000"/>
            </a:solidFill>
          </p:spPr>
          <p:txBody>
            <a:bodyPr wrap="square" lIns="0" tIns="0" rIns="0" bIns="0" rtlCol="0"/>
            <a:lstStyle/>
            <a:p>
              <a:endParaRPr/>
            </a:p>
          </p:txBody>
        </p:sp>
        <p:sp>
          <p:nvSpPr>
            <p:cNvPr id="42" name="object 124">
              <a:extLst>
                <a:ext uri="{FF2B5EF4-FFF2-40B4-BE49-F238E27FC236}">
                  <a16:creationId xmlns:a16="http://schemas.microsoft.com/office/drawing/2014/main" id="{EA057F56-5CE3-4210-A710-70AC2AAD920C}"/>
                </a:ext>
              </a:extLst>
            </p:cNvPr>
            <p:cNvSpPr/>
            <p:nvPr/>
          </p:nvSpPr>
          <p:spPr>
            <a:xfrm>
              <a:off x="1236795" y="1733278"/>
              <a:ext cx="320040" cy="320040"/>
            </a:xfrm>
            <a:custGeom>
              <a:avLst/>
              <a:gdLst/>
              <a:ahLst/>
              <a:cxnLst/>
              <a:rect l="l" t="t" r="r" b="b"/>
              <a:pathLst>
                <a:path w="320040"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grpSp>
      <p:sp>
        <p:nvSpPr>
          <p:cNvPr id="43" name="object 125">
            <a:extLst>
              <a:ext uri="{FF2B5EF4-FFF2-40B4-BE49-F238E27FC236}">
                <a16:creationId xmlns:a16="http://schemas.microsoft.com/office/drawing/2014/main" id="{F933427B-D4F0-4876-B3DF-81B0BAF3D435}"/>
              </a:ext>
            </a:extLst>
          </p:cNvPr>
          <p:cNvSpPr txBox="1"/>
          <p:nvPr/>
        </p:nvSpPr>
        <p:spPr>
          <a:xfrm>
            <a:off x="8244886" y="1718919"/>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4</a:t>
            </a:r>
            <a:endParaRPr dirty="0">
              <a:latin typeface="Arial"/>
              <a:cs typeface="Arial"/>
            </a:endParaRPr>
          </a:p>
        </p:txBody>
      </p:sp>
      <p:grpSp>
        <p:nvGrpSpPr>
          <p:cNvPr id="44" name="object 126">
            <a:extLst>
              <a:ext uri="{FF2B5EF4-FFF2-40B4-BE49-F238E27FC236}">
                <a16:creationId xmlns:a16="http://schemas.microsoft.com/office/drawing/2014/main" id="{FD345EC6-6B8F-47B6-97B2-8D1FCB66B6B1}"/>
              </a:ext>
            </a:extLst>
          </p:cNvPr>
          <p:cNvGrpSpPr/>
          <p:nvPr/>
        </p:nvGrpSpPr>
        <p:grpSpPr>
          <a:xfrm>
            <a:off x="8939996" y="2088236"/>
            <a:ext cx="1423670" cy="737870"/>
            <a:chOff x="2002535" y="2103120"/>
            <a:chExt cx="1423670" cy="737870"/>
          </a:xfrm>
        </p:grpSpPr>
        <p:pic>
          <p:nvPicPr>
            <p:cNvPr id="45" name="object 127">
              <a:extLst>
                <a:ext uri="{FF2B5EF4-FFF2-40B4-BE49-F238E27FC236}">
                  <a16:creationId xmlns:a16="http://schemas.microsoft.com/office/drawing/2014/main" id="{67D04CF4-8AF7-4F88-8015-24D91FD97FE5}"/>
                </a:ext>
              </a:extLst>
            </p:cNvPr>
            <p:cNvPicPr/>
            <p:nvPr/>
          </p:nvPicPr>
          <p:blipFill>
            <a:blip r:embed="rId5" cstate="print"/>
            <a:stretch>
              <a:fillRect/>
            </a:stretch>
          </p:blipFill>
          <p:spPr>
            <a:xfrm>
              <a:off x="3020567" y="2103120"/>
              <a:ext cx="405383" cy="405384"/>
            </a:xfrm>
            <a:prstGeom prst="rect">
              <a:avLst/>
            </a:prstGeom>
          </p:spPr>
        </p:pic>
        <p:sp>
          <p:nvSpPr>
            <p:cNvPr id="46" name="object 128">
              <a:extLst>
                <a:ext uri="{FF2B5EF4-FFF2-40B4-BE49-F238E27FC236}">
                  <a16:creationId xmlns:a16="http://schemas.microsoft.com/office/drawing/2014/main" id="{A1EAFCEF-ACB6-41CC-959E-6FF70950417C}"/>
                </a:ext>
              </a:extLst>
            </p:cNvPr>
            <p:cNvSpPr/>
            <p:nvPr/>
          </p:nvSpPr>
          <p:spPr>
            <a:xfrm>
              <a:off x="3063097" y="2120173"/>
              <a:ext cx="320040" cy="320040"/>
            </a:xfrm>
            <a:custGeom>
              <a:avLst/>
              <a:gdLst/>
              <a:ahLst/>
              <a:cxnLst/>
              <a:rect l="l" t="t" r="r" b="b"/>
              <a:pathLst>
                <a:path w="320039" h="320039">
                  <a:moveTo>
                    <a:pt x="160020" y="0"/>
                  </a:moveTo>
                  <a:lnTo>
                    <a:pt x="109441" y="8157"/>
                  </a:lnTo>
                  <a:lnTo>
                    <a:pt x="65514" y="30874"/>
                  </a:lnTo>
                  <a:lnTo>
                    <a:pt x="30874" y="65514"/>
                  </a:lnTo>
                  <a:lnTo>
                    <a:pt x="8157" y="109441"/>
                  </a:lnTo>
                  <a:lnTo>
                    <a:pt x="0" y="160020"/>
                  </a:lnTo>
                  <a:lnTo>
                    <a:pt x="8157" y="210598"/>
                  </a:lnTo>
                  <a:lnTo>
                    <a:pt x="30874" y="254525"/>
                  </a:lnTo>
                  <a:lnTo>
                    <a:pt x="65514" y="289165"/>
                  </a:lnTo>
                  <a:lnTo>
                    <a:pt x="109441" y="311882"/>
                  </a:lnTo>
                  <a:lnTo>
                    <a:pt x="160020" y="320040"/>
                  </a:lnTo>
                  <a:lnTo>
                    <a:pt x="210598" y="311882"/>
                  </a:lnTo>
                  <a:lnTo>
                    <a:pt x="254525" y="289165"/>
                  </a:lnTo>
                  <a:lnTo>
                    <a:pt x="289165" y="254525"/>
                  </a:lnTo>
                  <a:lnTo>
                    <a:pt x="311882" y="210598"/>
                  </a:lnTo>
                  <a:lnTo>
                    <a:pt x="320040" y="160020"/>
                  </a:lnTo>
                  <a:lnTo>
                    <a:pt x="311882" y="109441"/>
                  </a:lnTo>
                  <a:lnTo>
                    <a:pt x="289165" y="65514"/>
                  </a:lnTo>
                  <a:lnTo>
                    <a:pt x="254525" y="30874"/>
                  </a:lnTo>
                  <a:lnTo>
                    <a:pt x="210598" y="8157"/>
                  </a:lnTo>
                  <a:lnTo>
                    <a:pt x="160020" y="0"/>
                  </a:lnTo>
                  <a:close/>
                </a:path>
              </a:pathLst>
            </a:custGeom>
            <a:solidFill>
              <a:srgbClr val="FF0000"/>
            </a:solidFill>
          </p:spPr>
          <p:txBody>
            <a:bodyPr wrap="square" lIns="0" tIns="0" rIns="0" bIns="0" rtlCol="0"/>
            <a:lstStyle/>
            <a:p>
              <a:endParaRPr/>
            </a:p>
          </p:txBody>
        </p:sp>
        <p:sp>
          <p:nvSpPr>
            <p:cNvPr id="47" name="object 129">
              <a:extLst>
                <a:ext uri="{FF2B5EF4-FFF2-40B4-BE49-F238E27FC236}">
                  <a16:creationId xmlns:a16="http://schemas.microsoft.com/office/drawing/2014/main" id="{5AF55C4A-AF1D-4D4F-A3D7-A5432D04B9BA}"/>
                </a:ext>
              </a:extLst>
            </p:cNvPr>
            <p:cNvSpPr/>
            <p:nvPr/>
          </p:nvSpPr>
          <p:spPr>
            <a:xfrm>
              <a:off x="3063097" y="2120173"/>
              <a:ext cx="320040" cy="320040"/>
            </a:xfrm>
            <a:custGeom>
              <a:avLst/>
              <a:gdLst/>
              <a:ahLst/>
              <a:cxnLst/>
              <a:rect l="l" t="t" r="r" b="b"/>
              <a:pathLst>
                <a:path w="320039"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pic>
          <p:nvPicPr>
            <p:cNvPr id="48" name="object 130">
              <a:extLst>
                <a:ext uri="{FF2B5EF4-FFF2-40B4-BE49-F238E27FC236}">
                  <a16:creationId xmlns:a16="http://schemas.microsoft.com/office/drawing/2014/main" id="{0BA6C493-40AB-473C-B9BB-0E782851CF89}"/>
                </a:ext>
              </a:extLst>
            </p:cNvPr>
            <p:cNvPicPr/>
            <p:nvPr/>
          </p:nvPicPr>
          <p:blipFill>
            <a:blip r:embed="rId6" cstate="print"/>
            <a:stretch>
              <a:fillRect/>
            </a:stretch>
          </p:blipFill>
          <p:spPr>
            <a:xfrm>
              <a:off x="2002535" y="2432304"/>
              <a:ext cx="408431" cy="408432"/>
            </a:xfrm>
            <a:prstGeom prst="rect">
              <a:avLst/>
            </a:prstGeom>
          </p:spPr>
        </p:pic>
        <p:sp>
          <p:nvSpPr>
            <p:cNvPr id="49" name="object 131">
              <a:extLst>
                <a:ext uri="{FF2B5EF4-FFF2-40B4-BE49-F238E27FC236}">
                  <a16:creationId xmlns:a16="http://schemas.microsoft.com/office/drawing/2014/main" id="{7C3D7937-C4BE-4E23-AF9D-EA8AB47BEF7B}"/>
                </a:ext>
              </a:extLst>
            </p:cNvPr>
            <p:cNvSpPr/>
            <p:nvPr/>
          </p:nvSpPr>
          <p:spPr>
            <a:xfrm>
              <a:off x="2046490" y="2451185"/>
              <a:ext cx="320040" cy="320040"/>
            </a:xfrm>
            <a:custGeom>
              <a:avLst/>
              <a:gdLst/>
              <a:ahLst/>
              <a:cxnLst/>
              <a:rect l="l" t="t" r="r" b="b"/>
              <a:pathLst>
                <a:path w="320039" h="320039">
                  <a:moveTo>
                    <a:pt x="160020" y="0"/>
                  </a:moveTo>
                  <a:lnTo>
                    <a:pt x="109441" y="8157"/>
                  </a:lnTo>
                  <a:lnTo>
                    <a:pt x="65514" y="30874"/>
                  </a:lnTo>
                  <a:lnTo>
                    <a:pt x="30874" y="65514"/>
                  </a:lnTo>
                  <a:lnTo>
                    <a:pt x="8157" y="109441"/>
                  </a:lnTo>
                  <a:lnTo>
                    <a:pt x="0" y="160019"/>
                  </a:lnTo>
                  <a:lnTo>
                    <a:pt x="8157" y="210598"/>
                  </a:lnTo>
                  <a:lnTo>
                    <a:pt x="30874" y="254525"/>
                  </a:lnTo>
                  <a:lnTo>
                    <a:pt x="65514" y="289165"/>
                  </a:lnTo>
                  <a:lnTo>
                    <a:pt x="109441" y="311882"/>
                  </a:lnTo>
                  <a:lnTo>
                    <a:pt x="160020" y="320039"/>
                  </a:lnTo>
                  <a:lnTo>
                    <a:pt x="210598" y="311882"/>
                  </a:lnTo>
                  <a:lnTo>
                    <a:pt x="254525" y="289165"/>
                  </a:lnTo>
                  <a:lnTo>
                    <a:pt x="289165" y="254525"/>
                  </a:lnTo>
                  <a:lnTo>
                    <a:pt x="311882" y="210598"/>
                  </a:lnTo>
                  <a:lnTo>
                    <a:pt x="320040" y="160019"/>
                  </a:lnTo>
                  <a:lnTo>
                    <a:pt x="311882" y="109441"/>
                  </a:lnTo>
                  <a:lnTo>
                    <a:pt x="289165" y="65514"/>
                  </a:lnTo>
                  <a:lnTo>
                    <a:pt x="254525" y="30874"/>
                  </a:lnTo>
                  <a:lnTo>
                    <a:pt x="210598" y="8157"/>
                  </a:lnTo>
                  <a:lnTo>
                    <a:pt x="160020" y="0"/>
                  </a:lnTo>
                  <a:close/>
                </a:path>
              </a:pathLst>
            </a:custGeom>
            <a:solidFill>
              <a:srgbClr val="FF0000"/>
            </a:solidFill>
          </p:spPr>
          <p:txBody>
            <a:bodyPr wrap="square" lIns="0" tIns="0" rIns="0" bIns="0" rtlCol="0"/>
            <a:lstStyle/>
            <a:p>
              <a:endParaRPr/>
            </a:p>
          </p:txBody>
        </p:sp>
        <p:sp>
          <p:nvSpPr>
            <p:cNvPr id="50" name="object 132">
              <a:extLst>
                <a:ext uri="{FF2B5EF4-FFF2-40B4-BE49-F238E27FC236}">
                  <a16:creationId xmlns:a16="http://schemas.microsoft.com/office/drawing/2014/main" id="{05DEFFB8-E406-4A06-B842-E9FFEA474580}"/>
                </a:ext>
              </a:extLst>
            </p:cNvPr>
            <p:cNvSpPr/>
            <p:nvPr/>
          </p:nvSpPr>
          <p:spPr>
            <a:xfrm>
              <a:off x="2046490" y="2451185"/>
              <a:ext cx="320040" cy="320040"/>
            </a:xfrm>
            <a:custGeom>
              <a:avLst/>
              <a:gdLst/>
              <a:ahLst/>
              <a:cxnLst/>
              <a:rect l="l" t="t" r="r" b="b"/>
              <a:pathLst>
                <a:path w="320039"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grpSp>
      <p:sp>
        <p:nvSpPr>
          <p:cNvPr id="51" name="object 133">
            <a:extLst>
              <a:ext uri="{FF2B5EF4-FFF2-40B4-BE49-F238E27FC236}">
                <a16:creationId xmlns:a16="http://schemas.microsoft.com/office/drawing/2014/main" id="{A7F0E311-D925-488A-8C17-94D9E4AB65D5}"/>
              </a:ext>
            </a:extLst>
          </p:cNvPr>
          <p:cNvSpPr txBox="1"/>
          <p:nvPr/>
        </p:nvSpPr>
        <p:spPr>
          <a:xfrm>
            <a:off x="10087411" y="2093824"/>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3</a:t>
            </a:r>
            <a:endParaRPr>
              <a:latin typeface="Arial"/>
              <a:cs typeface="Arial"/>
            </a:endParaRPr>
          </a:p>
        </p:txBody>
      </p:sp>
      <p:sp>
        <p:nvSpPr>
          <p:cNvPr id="52" name="object 134">
            <a:extLst>
              <a:ext uri="{FF2B5EF4-FFF2-40B4-BE49-F238E27FC236}">
                <a16:creationId xmlns:a16="http://schemas.microsoft.com/office/drawing/2014/main" id="{D155CF7A-4406-4B31-83B6-F89E5C57A420}"/>
              </a:ext>
            </a:extLst>
          </p:cNvPr>
          <p:cNvSpPr txBox="1"/>
          <p:nvPr/>
        </p:nvSpPr>
        <p:spPr>
          <a:xfrm>
            <a:off x="9067282" y="2459583"/>
            <a:ext cx="153035" cy="299720"/>
          </a:xfrm>
          <a:prstGeom prst="rect">
            <a:avLst/>
          </a:prstGeom>
        </p:spPr>
        <p:txBody>
          <a:bodyPr vert="horz" wrap="square" lIns="0" tIns="12700" rIns="0" bIns="0" rtlCol="0">
            <a:spAutoFit/>
          </a:bodyPr>
          <a:lstStyle/>
          <a:p>
            <a:pPr marL="12700">
              <a:spcBef>
                <a:spcPts val="100"/>
              </a:spcBef>
            </a:pPr>
            <a:r>
              <a:rPr b="1" dirty="0">
                <a:solidFill>
                  <a:srgbClr val="FFFFFF"/>
                </a:solidFill>
                <a:latin typeface="Arial"/>
                <a:cs typeface="Arial"/>
              </a:rPr>
              <a:t>2</a:t>
            </a:r>
            <a:endParaRPr dirty="0">
              <a:latin typeface="Arial"/>
              <a:cs typeface="Arial"/>
            </a:endParaRPr>
          </a:p>
        </p:txBody>
      </p:sp>
      <p:sp>
        <p:nvSpPr>
          <p:cNvPr id="53" name="object 115">
            <a:extLst>
              <a:ext uri="{FF2B5EF4-FFF2-40B4-BE49-F238E27FC236}">
                <a16:creationId xmlns:a16="http://schemas.microsoft.com/office/drawing/2014/main" id="{02BA3DD6-19F0-4543-8929-986D7CAAE518}"/>
              </a:ext>
            </a:extLst>
          </p:cNvPr>
          <p:cNvSpPr/>
          <p:nvPr/>
        </p:nvSpPr>
        <p:spPr>
          <a:xfrm rot="3655722">
            <a:off x="8057233" y="3229430"/>
            <a:ext cx="1035050" cy="305435"/>
          </a:xfrm>
          <a:custGeom>
            <a:avLst/>
            <a:gdLst/>
            <a:ahLst/>
            <a:cxnLst/>
            <a:rect l="l" t="t" r="r" b="b"/>
            <a:pathLst>
              <a:path w="1035050" h="305435">
                <a:moveTo>
                  <a:pt x="0" y="304808"/>
                </a:moveTo>
                <a:lnTo>
                  <a:pt x="1034933" y="0"/>
                </a:lnTo>
              </a:path>
            </a:pathLst>
          </a:custGeom>
          <a:ln w="28575">
            <a:solidFill>
              <a:srgbClr val="000000"/>
            </a:solidFill>
          </a:ln>
        </p:spPr>
        <p:txBody>
          <a:bodyPr wrap="square" lIns="0" tIns="0" rIns="0" bIns="0" rtlCol="0"/>
          <a:lstStyle/>
          <a:p>
            <a:endParaRPr/>
          </a:p>
        </p:txBody>
      </p:sp>
      <p:grpSp>
        <p:nvGrpSpPr>
          <p:cNvPr id="54" name="object 121">
            <a:extLst>
              <a:ext uri="{FF2B5EF4-FFF2-40B4-BE49-F238E27FC236}">
                <a16:creationId xmlns:a16="http://schemas.microsoft.com/office/drawing/2014/main" id="{0159BB44-C3EB-4ACB-A831-53BDE57D58BF}"/>
              </a:ext>
            </a:extLst>
          </p:cNvPr>
          <p:cNvGrpSpPr/>
          <p:nvPr/>
        </p:nvGrpSpPr>
        <p:grpSpPr>
          <a:xfrm>
            <a:off x="8870493" y="3604069"/>
            <a:ext cx="408940" cy="405765"/>
            <a:chOff x="1191767" y="1716023"/>
            <a:chExt cx="408940" cy="405765"/>
          </a:xfrm>
        </p:grpSpPr>
        <p:pic>
          <p:nvPicPr>
            <p:cNvPr id="55" name="object 122">
              <a:extLst>
                <a:ext uri="{FF2B5EF4-FFF2-40B4-BE49-F238E27FC236}">
                  <a16:creationId xmlns:a16="http://schemas.microsoft.com/office/drawing/2014/main" id="{80379B71-FE2D-49D7-8BC7-267B8BBF3C1B}"/>
                </a:ext>
              </a:extLst>
            </p:cNvPr>
            <p:cNvPicPr/>
            <p:nvPr/>
          </p:nvPicPr>
          <p:blipFill>
            <a:blip r:embed="rId4" cstate="print"/>
            <a:stretch>
              <a:fillRect/>
            </a:stretch>
          </p:blipFill>
          <p:spPr>
            <a:xfrm>
              <a:off x="1191767" y="1716023"/>
              <a:ext cx="408431" cy="405384"/>
            </a:xfrm>
            <a:prstGeom prst="rect">
              <a:avLst/>
            </a:prstGeom>
          </p:spPr>
        </p:pic>
        <p:sp>
          <p:nvSpPr>
            <p:cNvPr id="56" name="object 123">
              <a:extLst>
                <a:ext uri="{FF2B5EF4-FFF2-40B4-BE49-F238E27FC236}">
                  <a16:creationId xmlns:a16="http://schemas.microsoft.com/office/drawing/2014/main" id="{9895E354-15DC-4A53-A18B-3F1DC101CB0A}"/>
                </a:ext>
              </a:extLst>
            </p:cNvPr>
            <p:cNvSpPr/>
            <p:nvPr/>
          </p:nvSpPr>
          <p:spPr>
            <a:xfrm>
              <a:off x="1236795" y="1733278"/>
              <a:ext cx="320040" cy="320040"/>
            </a:xfrm>
            <a:custGeom>
              <a:avLst/>
              <a:gdLst/>
              <a:ahLst/>
              <a:cxnLst/>
              <a:rect l="l" t="t" r="r" b="b"/>
              <a:pathLst>
                <a:path w="320040" h="320039">
                  <a:moveTo>
                    <a:pt x="160019" y="0"/>
                  </a:moveTo>
                  <a:lnTo>
                    <a:pt x="109441" y="8157"/>
                  </a:lnTo>
                  <a:lnTo>
                    <a:pt x="65514" y="30874"/>
                  </a:lnTo>
                  <a:lnTo>
                    <a:pt x="30874" y="65514"/>
                  </a:lnTo>
                  <a:lnTo>
                    <a:pt x="8157" y="109441"/>
                  </a:lnTo>
                  <a:lnTo>
                    <a:pt x="0" y="160020"/>
                  </a:lnTo>
                  <a:lnTo>
                    <a:pt x="8157" y="210598"/>
                  </a:lnTo>
                  <a:lnTo>
                    <a:pt x="30874" y="254525"/>
                  </a:lnTo>
                  <a:lnTo>
                    <a:pt x="65514" y="289165"/>
                  </a:lnTo>
                  <a:lnTo>
                    <a:pt x="109441" y="311882"/>
                  </a:lnTo>
                  <a:lnTo>
                    <a:pt x="160019" y="320040"/>
                  </a:lnTo>
                  <a:lnTo>
                    <a:pt x="210598" y="311882"/>
                  </a:lnTo>
                  <a:lnTo>
                    <a:pt x="254525" y="289165"/>
                  </a:lnTo>
                  <a:lnTo>
                    <a:pt x="289165" y="254525"/>
                  </a:lnTo>
                  <a:lnTo>
                    <a:pt x="311881" y="210598"/>
                  </a:lnTo>
                  <a:lnTo>
                    <a:pt x="320039" y="160020"/>
                  </a:lnTo>
                  <a:lnTo>
                    <a:pt x="311881" y="109441"/>
                  </a:lnTo>
                  <a:lnTo>
                    <a:pt x="289165" y="65514"/>
                  </a:lnTo>
                  <a:lnTo>
                    <a:pt x="254525" y="30874"/>
                  </a:lnTo>
                  <a:lnTo>
                    <a:pt x="210598" y="8157"/>
                  </a:lnTo>
                  <a:lnTo>
                    <a:pt x="160019" y="0"/>
                  </a:lnTo>
                  <a:close/>
                </a:path>
              </a:pathLst>
            </a:custGeom>
            <a:solidFill>
              <a:srgbClr val="FF0000"/>
            </a:solidFill>
          </p:spPr>
          <p:txBody>
            <a:bodyPr wrap="square" lIns="0" tIns="0" rIns="0" bIns="0" rtlCol="0"/>
            <a:lstStyle/>
            <a:p>
              <a:endParaRPr/>
            </a:p>
          </p:txBody>
        </p:sp>
        <p:sp>
          <p:nvSpPr>
            <p:cNvPr id="57" name="object 124">
              <a:extLst>
                <a:ext uri="{FF2B5EF4-FFF2-40B4-BE49-F238E27FC236}">
                  <a16:creationId xmlns:a16="http://schemas.microsoft.com/office/drawing/2014/main" id="{EAD09645-FD17-4FE1-AA3A-3F384D7744C9}"/>
                </a:ext>
              </a:extLst>
            </p:cNvPr>
            <p:cNvSpPr/>
            <p:nvPr/>
          </p:nvSpPr>
          <p:spPr>
            <a:xfrm>
              <a:off x="1236795" y="1733278"/>
              <a:ext cx="320040" cy="320040"/>
            </a:xfrm>
            <a:custGeom>
              <a:avLst/>
              <a:gdLst/>
              <a:ahLst/>
              <a:cxnLst/>
              <a:rect l="l" t="t" r="r" b="b"/>
              <a:pathLst>
                <a:path w="320040" h="320039">
                  <a:moveTo>
                    <a:pt x="0" y="160020"/>
                  </a:moveTo>
                  <a:lnTo>
                    <a:pt x="8157" y="109441"/>
                  </a:lnTo>
                  <a:lnTo>
                    <a:pt x="30874" y="65514"/>
                  </a:lnTo>
                  <a:lnTo>
                    <a:pt x="65514" y="30874"/>
                  </a:lnTo>
                  <a:lnTo>
                    <a:pt x="109441" y="8157"/>
                  </a:lnTo>
                  <a:lnTo>
                    <a:pt x="160020" y="0"/>
                  </a:lnTo>
                  <a:lnTo>
                    <a:pt x="210598" y="8157"/>
                  </a:lnTo>
                  <a:lnTo>
                    <a:pt x="254525" y="30874"/>
                  </a:lnTo>
                  <a:lnTo>
                    <a:pt x="289165" y="65514"/>
                  </a:lnTo>
                  <a:lnTo>
                    <a:pt x="311882" y="109441"/>
                  </a:lnTo>
                  <a:lnTo>
                    <a:pt x="320040" y="160020"/>
                  </a:lnTo>
                  <a:lnTo>
                    <a:pt x="311882" y="210598"/>
                  </a:lnTo>
                  <a:lnTo>
                    <a:pt x="289165" y="254525"/>
                  </a:lnTo>
                  <a:lnTo>
                    <a:pt x="254525" y="289165"/>
                  </a:lnTo>
                  <a:lnTo>
                    <a:pt x="210598" y="311882"/>
                  </a:lnTo>
                  <a:lnTo>
                    <a:pt x="160020" y="320040"/>
                  </a:lnTo>
                  <a:lnTo>
                    <a:pt x="109441" y="311882"/>
                  </a:lnTo>
                  <a:lnTo>
                    <a:pt x="65514" y="289165"/>
                  </a:lnTo>
                  <a:lnTo>
                    <a:pt x="30874" y="254525"/>
                  </a:lnTo>
                  <a:lnTo>
                    <a:pt x="8157" y="210598"/>
                  </a:lnTo>
                  <a:lnTo>
                    <a:pt x="0" y="160020"/>
                  </a:lnTo>
                  <a:close/>
                </a:path>
              </a:pathLst>
            </a:custGeom>
            <a:ln w="6350">
              <a:solidFill>
                <a:srgbClr val="FF0000"/>
              </a:solidFill>
            </a:ln>
          </p:spPr>
          <p:txBody>
            <a:bodyPr wrap="square" lIns="0" tIns="0" rIns="0" bIns="0" rtlCol="0"/>
            <a:lstStyle/>
            <a:p>
              <a:endParaRPr/>
            </a:p>
          </p:txBody>
        </p:sp>
      </p:grpSp>
      <p:sp>
        <p:nvSpPr>
          <p:cNvPr id="58" name="object 125">
            <a:extLst>
              <a:ext uri="{FF2B5EF4-FFF2-40B4-BE49-F238E27FC236}">
                <a16:creationId xmlns:a16="http://schemas.microsoft.com/office/drawing/2014/main" id="{41437E73-8C7D-4B13-81E7-F97727558613}"/>
              </a:ext>
            </a:extLst>
          </p:cNvPr>
          <p:cNvSpPr txBox="1"/>
          <p:nvPr/>
        </p:nvSpPr>
        <p:spPr>
          <a:xfrm>
            <a:off x="9004623" y="3618554"/>
            <a:ext cx="153035" cy="299720"/>
          </a:xfrm>
          <a:prstGeom prst="rect">
            <a:avLst/>
          </a:prstGeom>
        </p:spPr>
        <p:txBody>
          <a:bodyPr vert="horz" wrap="square" lIns="0" tIns="12700" rIns="0" bIns="0" rtlCol="0">
            <a:spAutoFit/>
          </a:bodyPr>
          <a:lstStyle/>
          <a:p>
            <a:pPr marL="12700">
              <a:spcBef>
                <a:spcPts val="100"/>
              </a:spcBef>
            </a:pPr>
            <a:r>
              <a:rPr lang="en-US" b="1" dirty="0">
                <a:solidFill>
                  <a:srgbClr val="FFFFFF"/>
                </a:solidFill>
                <a:latin typeface="Arial"/>
                <a:cs typeface="Arial"/>
              </a:rPr>
              <a:t>5</a:t>
            </a:r>
            <a:endParaRPr dirty="0">
              <a:latin typeface="Arial"/>
              <a:cs typeface="Arial"/>
            </a:endParaRPr>
          </a:p>
        </p:txBody>
      </p:sp>
      <p:sp>
        <p:nvSpPr>
          <p:cNvPr id="59" name="object 115">
            <a:extLst>
              <a:ext uri="{FF2B5EF4-FFF2-40B4-BE49-F238E27FC236}">
                <a16:creationId xmlns:a16="http://schemas.microsoft.com/office/drawing/2014/main" id="{2BE43215-4979-4D42-BAD1-A48034E010AA}"/>
              </a:ext>
            </a:extLst>
          </p:cNvPr>
          <p:cNvSpPr/>
          <p:nvPr/>
        </p:nvSpPr>
        <p:spPr>
          <a:xfrm rot="8297055">
            <a:off x="8904762" y="2905202"/>
            <a:ext cx="1508571" cy="286250"/>
          </a:xfrm>
          <a:custGeom>
            <a:avLst/>
            <a:gdLst/>
            <a:ahLst/>
            <a:cxnLst/>
            <a:rect l="l" t="t" r="r" b="b"/>
            <a:pathLst>
              <a:path w="1035050" h="305435">
                <a:moveTo>
                  <a:pt x="0" y="304808"/>
                </a:moveTo>
                <a:lnTo>
                  <a:pt x="1034933" y="0"/>
                </a:lnTo>
              </a:path>
            </a:pathLst>
          </a:custGeom>
          <a:ln w="28575">
            <a:solidFill>
              <a:srgbClr val="000000"/>
            </a:solidFill>
          </a:ln>
        </p:spPr>
        <p:txBody>
          <a:bodyPr wrap="square" lIns="0" tIns="0" rIns="0" bIns="0" rtlCol="0"/>
          <a:lstStyle/>
          <a:p>
            <a:endParaRPr/>
          </a:p>
        </p:txBody>
      </p:sp>
      <p:sp>
        <p:nvSpPr>
          <p:cNvPr id="62" name="object 3">
            <a:extLst>
              <a:ext uri="{FF2B5EF4-FFF2-40B4-BE49-F238E27FC236}">
                <a16:creationId xmlns:a16="http://schemas.microsoft.com/office/drawing/2014/main" id="{7589BB99-FD88-4DBF-9910-0FDB05DF1496}"/>
              </a:ext>
            </a:extLst>
          </p:cNvPr>
          <p:cNvSpPr txBox="1"/>
          <p:nvPr/>
        </p:nvSpPr>
        <p:spPr>
          <a:xfrm>
            <a:off x="2134537" y="1468122"/>
            <a:ext cx="5264785" cy="848309"/>
          </a:xfrm>
          <a:prstGeom prst="rect">
            <a:avLst/>
          </a:prstGeom>
        </p:spPr>
        <p:txBody>
          <a:bodyPr vert="horz" wrap="square" lIns="0" tIns="108585" rIns="0" bIns="0" rtlCol="0">
            <a:spAutoFit/>
          </a:bodyPr>
          <a:lstStyle/>
          <a:p>
            <a:pPr marL="332740" indent="-320040">
              <a:spcBef>
                <a:spcPts val="855"/>
              </a:spcBef>
              <a:buClr>
                <a:srgbClr val="F0AD00"/>
              </a:buClr>
              <a:buSzPct val="81250"/>
              <a:buFont typeface="Wingdings 2"/>
              <a:buChar char=""/>
              <a:tabLst>
                <a:tab pos="332105" algn="l"/>
                <a:tab pos="332740" algn="l"/>
              </a:tabLst>
            </a:pPr>
            <a:r>
              <a:rPr lang="en-US" sz="2400" b="1" spc="-5" dirty="0">
                <a:solidFill>
                  <a:srgbClr val="0000FF"/>
                </a:solidFill>
                <a:latin typeface="Calibri"/>
                <a:cs typeface="Calibri"/>
              </a:rPr>
              <a:t>Compute the adjacency matrix and the adjacency list of the right graph </a:t>
            </a:r>
            <a:endParaRPr dirty="0">
              <a:latin typeface="Calibri"/>
              <a:cs typeface="Calibri"/>
            </a:endParaRPr>
          </a:p>
        </p:txBody>
      </p:sp>
      <p:sp>
        <p:nvSpPr>
          <p:cNvPr id="66" name="文本框 65">
            <a:extLst>
              <a:ext uri="{FF2B5EF4-FFF2-40B4-BE49-F238E27FC236}">
                <a16:creationId xmlns:a16="http://schemas.microsoft.com/office/drawing/2014/main" id="{C2CC2A30-1F68-4DCC-88F0-D3BCF7DE3E60}"/>
              </a:ext>
            </a:extLst>
          </p:cNvPr>
          <p:cNvSpPr txBox="1"/>
          <p:nvPr/>
        </p:nvSpPr>
        <p:spPr>
          <a:xfrm>
            <a:off x="4591079" y="2381408"/>
            <a:ext cx="2597952" cy="1759456"/>
          </a:xfrm>
          <a:prstGeom prst="rect">
            <a:avLst/>
          </a:prstGeom>
          <a:noFill/>
        </p:spPr>
        <p:txBody>
          <a:bodyPr wrap="square">
            <a:spAutoFit/>
          </a:bodyPr>
          <a:lstStyle/>
          <a:p>
            <a:pPr marL="890269" lvl="2" indent="-229235">
              <a:spcBef>
                <a:spcPts val="540"/>
              </a:spcBef>
              <a:buClr>
                <a:srgbClr val="E66C7D"/>
              </a:buClr>
              <a:buFont typeface="Wingdings"/>
              <a:buChar char=""/>
              <a:tabLst>
                <a:tab pos="890269" algn="l"/>
              </a:tabLst>
            </a:pPr>
            <a:r>
              <a:rPr lang="en-US" altLang="zh-CN" sz="1800" spc="-5" dirty="0">
                <a:latin typeface="Calibri"/>
                <a:cs typeface="Calibri"/>
              </a:rPr>
              <a:t>1: 4, 5</a:t>
            </a:r>
            <a:endParaRPr lang="zh-CN" altLang="en-US" sz="1800" dirty="0">
              <a:latin typeface="Calibri"/>
              <a:cs typeface="Calibri"/>
            </a:endParaRPr>
          </a:p>
          <a:p>
            <a:pPr marL="890269" lvl="2" indent="-229235">
              <a:spcBef>
                <a:spcPts val="600"/>
              </a:spcBef>
              <a:buClr>
                <a:srgbClr val="E66C7D"/>
              </a:buClr>
              <a:buFont typeface="Wingdings"/>
              <a:buChar char=""/>
              <a:tabLst>
                <a:tab pos="890269" algn="l"/>
              </a:tabLst>
            </a:pPr>
            <a:r>
              <a:rPr lang="en-US" altLang="zh-CN" sz="1800" spc="-5" dirty="0">
                <a:latin typeface="Calibri"/>
                <a:cs typeface="Calibri"/>
              </a:rPr>
              <a:t>2:</a:t>
            </a:r>
            <a:r>
              <a:rPr lang="zh-CN" altLang="en-US" sz="1800" spc="-55" dirty="0">
                <a:latin typeface="Calibri"/>
                <a:cs typeface="Calibri"/>
              </a:rPr>
              <a:t> </a:t>
            </a:r>
            <a:r>
              <a:rPr lang="en-US" altLang="zh-CN" sz="1800" dirty="0">
                <a:latin typeface="Calibri"/>
                <a:cs typeface="Calibri"/>
              </a:rPr>
              <a:t>4</a:t>
            </a:r>
          </a:p>
          <a:p>
            <a:pPr marL="890269" lvl="2" indent="-229235">
              <a:spcBef>
                <a:spcPts val="530"/>
              </a:spcBef>
              <a:buClr>
                <a:srgbClr val="E66C7D"/>
              </a:buClr>
              <a:buFont typeface="Wingdings"/>
              <a:buChar char=""/>
              <a:tabLst>
                <a:tab pos="890269" algn="l"/>
              </a:tabLst>
            </a:pPr>
            <a:r>
              <a:rPr lang="en-US" altLang="zh-CN" sz="1800" spc="-5" dirty="0">
                <a:latin typeface="Calibri"/>
                <a:cs typeface="Calibri"/>
              </a:rPr>
              <a:t>3:</a:t>
            </a:r>
            <a:r>
              <a:rPr lang="zh-CN" altLang="en-US" sz="1800" spc="-55" dirty="0">
                <a:latin typeface="Calibri"/>
                <a:cs typeface="Calibri"/>
              </a:rPr>
              <a:t> </a:t>
            </a:r>
            <a:r>
              <a:rPr lang="en-US" altLang="zh-CN" sz="1800" dirty="0">
                <a:latin typeface="Calibri"/>
                <a:cs typeface="Calibri"/>
              </a:rPr>
              <a:t>4, 5</a:t>
            </a:r>
          </a:p>
          <a:p>
            <a:pPr marL="890269" lvl="2" indent="-229235">
              <a:spcBef>
                <a:spcPts val="620"/>
              </a:spcBef>
              <a:buClr>
                <a:srgbClr val="E66C7D"/>
              </a:buClr>
              <a:buFont typeface="Wingdings"/>
              <a:buChar char=""/>
              <a:tabLst>
                <a:tab pos="890269" algn="l"/>
              </a:tabLst>
            </a:pPr>
            <a:r>
              <a:rPr lang="en-US" altLang="zh-CN" sz="1800" spc="-5" dirty="0">
                <a:latin typeface="Calibri"/>
                <a:cs typeface="Calibri"/>
              </a:rPr>
              <a:t>4:</a:t>
            </a:r>
            <a:r>
              <a:rPr lang="zh-CN" altLang="en-US" sz="1800" spc="-35" dirty="0">
                <a:latin typeface="Calibri"/>
                <a:cs typeface="Calibri"/>
              </a:rPr>
              <a:t> </a:t>
            </a:r>
            <a:r>
              <a:rPr lang="en-US" altLang="zh-CN" spc="-35" dirty="0">
                <a:latin typeface="Calibri"/>
                <a:cs typeface="Calibri"/>
              </a:rPr>
              <a:t>1, 2, 3</a:t>
            </a:r>
            <a:endParaRPr lang="en-US" altLang="zh-CN" sz="1800" dirty="0">
              <a:latin typeface="Calibri"/>
              <a:cs typeface="Calibri"/>
            </a:endParaRPr>
          </a:p>
          <a:p>
            <a:pPr marL="890269" lvl="2" indent="-229235">
              <a:spcBef>
                <a:spcPts val="530"/>
              </a:spcBef>
              <a:buClr>
                <a:srgbClr val="E66C7D"/>
              </a:buClr>
              <a:buFont typeface="Wingdings"/>
              <a:buChar char=""/>
              <a:tabLst>
                <a:tab pos="890269" algn="l"/>
              </a:tabLst>
            </a:pPr>
            <a:r>
              <a:rPr lang="en-US" altLang="zh-CN" sz="1800" spc="-5" dirty="0">
                <a:latin typeface="Calibri"/>
                <a:cs typeface="Calibri"/>
              </a:rPr>
              <a:t>5:</a:t>
            </a:r>
            <a:r>
              <a:rPr lang="zh-CN" altLang="en-US" sz="1800" spc="-25" dirty="0">
                <a:latin typeface="Calibri"/>
                <a:cs typeface="Calibri"/>
              </a:rPr>
              <a:t> </a:t>
            </a:r>
            <a:r>
              <a:rPr lang="en-US" altLang="zh-CN" sz="1800" spc="-5" dirty="0">
                <a:latin typeface="Calibri"/>
                <a:cs typeface="Calibri"/>
              </a:rPr>
              <a:t>1,</a:t>
            </a:r>
            <a:r>
              <a:rPr lang="zh-CN" altLang="en-US" sz="1800" spc="-20" dirty="0">
                <a:latin typeface="Calibri"/>
                <a:cs typeface="Calibri"/>
              </a:rPr>
              <a:t> </a:t>
            </a:r>
            <a:r>
              <a:rPr lang="en-US" altLang="zh-CN" spc="-20" dirty="0">
                <a:latin typeface="Calibri"/>
                <a:cs typeface="Calibri"/>
              </a:rPr>
              <a:t>3</a:t>
            </a:r>
            <a:endParaRPr lang="en-US" altLang="zh-CN" sz="1800" dirty="0">
              <a:latin typeface="Calibri"/>
              <a:cs typeface="Calibri"/>
            </a:endParaRPr>
          </a:p>
        </p:txBody>
      </p:sp>
      <p:sp>
        <p:nvSpPr>
          <p:cNvPr id="67" name="文本框 66">
            <a:extLst>
              <a:ext uri="{FF2B5EF4-FFF2-40B4-BE49-F238E27FC236}">
                <a16:creationId xmlns:a16="http://schemas.microsoft.com/office/drawing/2014/main" id="{87465EE2-465F-45B6-97E7-C26B2C549665}"/>
              </a:ext>
            </a:extLst>
          </p:cNvPr>
          <p:cNvSpPr txBox="1"/>
          <p:nvPr/>
        </p:nvSpPr>
        <p:spPr>
          <a:xfrm>
            <a:off x="1577914" y="2386452"/>
            <a:ext cx="2687785" cy="1759456"/>
          </a:xfrm>
          <a:prstGeom prst="rect">
            <a:avLst/>
          </a:prstGeom>
          <a:noFill/>
        </p:spPr>
        <p:txBody>
          <a:bodyPr wrap="square">
            <a:spAutoFit/>
          </a:bodyPr>
          <a:lstStyle/>
          <a:p>
            <a:pPr marL="890269" lvl="2" indent="-229235">
              <a:spcBef>
                <a:spcPts val="540"/>
              </a:spcBef>
              <a:buClr>
                <a:srgbClr val="E66C7D"/>
              </a:buClr>
              <a:buFont typeface="Wingdings"/>
              <a:buChar char=""/>
              <a:tabLst>
                <a:tab pos="890269" algn="l"/>
              </a:tabLst>
            </a:pPr>
            <a:r>
              <a:rPr lang="en-US" altLang="zh-CN" sz="1800" spc="-5" dirty="0">
                <a:latin typeface="Calibri"/>
                <a:cs typeface="Calibri"/>
              </a:rPr>
              <a:t>1: [0, 0, 0, 1, 1]</a:t>
            </a:r>
            <a:endParaRPr lang="zh-CN" altLang="en-US" sz="1800" dirty="0">
              <a:latin typeface="Calibri"/>
              <a:cs typeface="Calibri"/>
            </a:endParaRPr>
          </a:p>
          <a:p>
            <a:pPr marL="890269" lvl="2" indent="-229235">
              <a:spcBef>
                <a:spcPts val="600"/>
              </a:spcBef>
              <a:buClr>
                <a:srgbClr val="E66C7D"/>
              </a:buClr>
              <a:buFont typeface="Wingdings"/>
              <a:buChar char=""/>
              <a:tabLst>
                <a:tab pos="890269" algn="l"/>
              </a:tabLst>
            </a:pPr>
            <a:r>
              <a:rPr lang="en-US" altLang="zh-CN" sz="1800" spc="-5" dirty="0">
                <a:latin typeface="Calibri"/>
                <a:cs typeface="Calibri"/>
              </a:rPr>
              <a:t>2:</a:t>
            </a:r>
            <a:r>
              <a:rPr lang="zh-CN" altLang="en-US" sz="1800" spc="-55" dirty="0">
                <a:latin typeface="Calibri"/>
                <a:cs typeface="Calibri"/>
              </a:rPr>
              <a:t> </a:t>
            </a:r>
            <a:r>
              <a:rPr lang="en-US" altLang="zh-CN" spc="-55" dirty="0">
                <a:latin typeface="Calibri"/>
                <a:cs typeface="Calibri"/>
              </a:rPr>
              <a:t>[0, 0, 0, 1, 0]</a:t>
            </a:r>
            <a:endParaRPr lang="en-US" altLang="zh-CN" sz="1800" dirty="0">
              <a:latin typeface="Calibri"/>
              <a:cs typeface="Calibri"/>
            </a:endParaRPr>
          </a:p>
          <a:p>
            <a:pPr marL="890269" lvl="2" indent="-229235">
              <a:spcBef>
                <a:spcPts val="530"/>
              </a:spcBef>
              <a:buClr>
                <a:srgbClr val="E66C7D"/>
              </a:buClr>
              <a:buFont typeface="Wingdings"/>
              <a:buChar char=""/>
              <a:tabLst>
                <a:tab pos="890269" algn="l"/>
              </a:tabLst>
            </a:pPr>
            <a:r>
              <a:rPr lang="en-US" altLang="zh-CN" sz="1800" spc="-5" dirty="0">
                <a:latin typeface="Calibri"/>
                <a:cs typeface="Calibri"/>
              </a:rPr>
              <a:t>3:</a:t>
            </a:r>
            <a:r>
              <a:rPr lang="zh-CN" altLang="en-US" sz="1800" spc="-55" dirty="0">
                <a:latin typeface="Calibri"/>
                <a:cs typeface="Calibri"/>
              </a:rPr>
              <a:t> </a:t>
            </a:r>
            <a:r>
              <a:rPr lang="en-US" altLang="zh-CN" sz="1800" spc="-55" dirty="0">
                <a:latin typeface="Calibri"/>
                <a:cs typeface="Calibri"/>
              </a:rPr>
              <a:t>[0, 0, 0, 1, 1]</a:t>
            </a:r>
            <a:endParaRPr lang="en-US" altLang="zh-CN" sz="1800" dirty="0">
              <a:latin typeface="Calibri"/>
              <a:cs typeface="Calibri"/>
            </a:endParaRPr>
          </a:p>
          <a:p>
            <a:pPr marL="890269" lvl="2" indent="-229235">
              <a:spcBef>
                <a:spcPts val="620"/>
              </a:spcBef>
              <a:buClr>
                <a:srgbClr val="E66C7D"/>
              </a:buClr>
              <a:buFont typeface="Wingdings"/>
              <a:buChar char=""/>
              <a:tabLst>
                <a:tab pos="890269" algn="l"/>
              </a:tabLst>
            </a:pPr>
            <a:r>
              <a:rPr lang="en-US" altLang="zh-CN" sz="1800" spc="-5" dirty="0">
                <a:latin typeface="Calibri"/>
                <a:cs typeface="Calibri"/>
              </a:rPr>
              <a:t>4:</a:t>
            </a:r>
            <a:r>
              <a:rPr lang="zh-CN" altLang="en-US" sz="1800" spc="-35" dirty="0">
                <a:latin typeface="Calibri"/>
                <a:cs typeface="Calibri"/>
              </a:rPr>
              <a:t> </a:t>
            </a:r>
            <a:r>
              <a:rPr lang="en-US" altLang="zh-CN" sz="1800" spc="-35" dirty="0">
                <a:latin typeface="Calibri"/>
                <a:cs typeface="Calibri"/>
              </a:rPr>
              <a:t>[1, 1, 1, 0, 0]</a:t>
            </a:r>
            <a:endParaRPr lang="en-US" altLang="zh-CN" sz="1800" dirty="0">
              <a:latin typeface="Calibri"/>
              <a:cs typeface="Calibri"/>
            </a:endParaRPr>
          </a:p>
          <a:p>
            <a:pPr marL="890269" lvl="2" indent="-229235">
              <a:spcBef>
                <a:spcPts val="530"/>
              </a:spcBef>
              <a:buClr>
                <a:srgbClr val="E66C7D"/>
              </a:buClr>
              <a:buFont typeface="Wingdings"/>
              <a:buChar char=""/>
              <a:tabLst>
                <a:tab pos="890269" algn="l"/>
              </a:tabLst>
            </a:pPr>
            <a:r>
              <a:rPr lang="en-US" altLang="zh-CN" sz="1800" spc="-5" dirty="0">
                <a:latin typeface="Calibri"/>
                <a:cs typeface="Calibri"/>
              </a:rPr>
              <a:t>5:</a:t>
            </a:r>
            <a:r>
              <a:rPr lang="zh-CN" altLang="en-US" sz="1800" spc="-25" dirty="0">
                <a:latin typeface="Calibri"/>
                <a:cs typeface="Calibri"/>
              </a:rPr>
              <a:t> </a:t>
            </a:r>
            <a:r>
              <a:rPr lang="en-US" altLang="zh-CN" spc="-5" dirty="0">
                <a:latin typeface="Calibri"/>
                <a:cs typeface="Calibri"/>
              </a:rPr>
              <a:t>[1, 0, 1, 0, 0]</a:t>
            </a:r>
            <a:endParaRPr lang="en-US" altLang="zh-CN" sz="1800" dirty="0">
              <a:latin typeface="Calibri"/>
              <a:cs typeface="Calibri"/>
            </a:endParaRPr>
          </a:p>
        </p:txBody>
      </p:sp>
      <p:sp>
        <p:nvSpPr>
          <p:cNvPr id="61" name="文本框 60">
            <a:extLst>
              <a:ext uri="{FF2B5EF4-FFF2-40B4-BE49-F238E27FC236}">
                <a16:creationId xmlns:a16="http://schemas.microsoft.com/office/drawing/2014/main" id="{12E7AD98-E262-4BEB-BBC9-6CE08A01B8CA}"/>
              </a:ext>
            </a:extLst>
          </p:cNvPr>
          <p:cNvSpPr txBox="1"/>
          <p:nvPr/>
        </p:nvSpPr>
        <p:spPr>
          <a:xfrm>
            <a:off x="1218837" y="4322010"/>
            <a:ext cx="6093724" cy="369332"/>
          </a:xfrm>
          <a:prstGeom prst="rect">
            <a:avLst/>
          </a:prstGeom>
          <a:noFill/>
        </p:spPr>
        <p:txBody>
          <a:bodyPr wrap="square">
            <a:spAutoFit/>
          </a:bodyPr>
          <a:lstStyle/>
          <a:p>
            <a:r>
              <a:rPr lang="en-US" altLang="zh-CN" dirty="0"/>
              <a:t>Storage space: </a:t>
            </a:r>
            <a:r>
              <a:rPr lang="en-US" altLang="zh-CN" sz="1800" b="1" spc="-5" dirty="0">
                <a:solidFill>
                  <a:srgbClr val="0000FF"/>
                </a:solidFill>
                <a:latin typeface="Calibri"/>
                <a:cs typeface="Calibri"/>
              </a:rPr>
              <a:t>O(|V|^2) </a:t>
            </a:r>
            <a:r>
              <a:rPr lang="en-US" altLang="zh-CN" sz="1800" b="1" spc="-5" dirty="0" err="1">
                <a:solidFill>
                  <a:srgbClr val="0000FF"/>
                </a:solidFill>
                <a:latin typeface="Calibri"/>
                <a:cs typeface="Calibri"/>
              </a:rPr>
              <a:t>v.s</a:t>
            </a:r>
            <a:r>
              <a:rPr lang="en-US" altLang="zh-CN" sz="1800" b="1" spc="-5" dirty="0">
                <a:solidFill>
                  <a:srgbClr val="0000FF"/>
                </a:solidFill>
                <a:latin typeface="Calibri"/>
                <a:cs typeface="Calibri"/>
              </a:rPr>
              <a:t>. O(|V| + |E|)</a:t>
            </a:r>
            <a:endParaRPr lang="zh-CN" altLang="en-US" dirty="0"/>
          </a:p>
        </p:txBody>
      </p:sp>
      <p:sp>
        <p:nvSpPr>
          <p:cNvPr id="65" name="文本框 64">
            <a:extLst>
              <a:ext uri="{FF2B5EF4-FFF2-40B4-BE49-F238E27FC236}">
                <a16:creationId xmlns:a16="http://schemas.microsoft.com/office/drawing/2014/main" id="{454C792A-C85D-44CA-9B39-F2E63089DB9F}"/>
              </a:ext>
            </a:extLst>
          </p:cNvPr>
          <p:cNvSpPr txBox="1"/>
          <p:nvPr/>
        </p:nvSpPr>
        <p:spPr>
          <a:xfrm>
            <a:off x="1218836" y="4855514"/>
            <a:ext cx="5464433" cy="369332"/>
          </a:xfrm>
          <a:prstGeom prst="rect">
            <a:avLst/>
          </a:prstGeom>
          <a:noFill/>
        </p:spPr>
        <p:txBody>
          <a:bodyPr wrap="square">
            <a:spAutoFit/>
          </a:bodyPr>
          <a:lstStyle/>
          <a:p>
            <a:r>
              <a:rPr lang="en-US" altLang="zh-CN" dirty="0"/>
              <a:t>Query whether an edge (u,</a:t>
            </a:r>
            <a:r>
              <a:rPr lang="zh-CN" altLang="en-US" dirty="0"/>
              <a:t> </a:t>
            </a:r>
            <a:r>
              <a:rPr lang="en-US" altLang="zh-CN" dirty="0"/>
              <a:t>v)</a:t>
            </a:r>
            <a:r>
              <a:rPr lang="zh-CN" altLang="en-US" dirty="0"/>
              <a:t> </a:t>
            </a:r>
            <a:r>
              <a:rPr lang="en-US" altLang="zh-CN" dirty="0"/>
              <a:t>exists : </a:t>
            </a:r>
            <a:r>
              <a:rPr lang="en-US" altLang="zh-CN" sz="1800" b="1" spc="-5" dirty="0">
                <a:solidFill>
                  <a:srgbClr val="0000FF"/>
                </a:solidFill>
                <a:latin typeface="Calibri"/>
                <a:cs typeface="Calibri"/>
              </a:rPr>
              <a:t>O(1) </a:t>
            </a:r>
            <a:r>
              <a:rPr lang="en-US" altLang="zh-CN" sz="1800" b="1" spc="-5" dirty="0" err="1">
                <a:solidFill>
                  <a:srgbClr val="0000FF"/>
                </a:solidFill>
                <a:latin typeface="Calibri"/>
                <a:cs typeface="Calibri"/>
              </a:rPr>
              <a:t>v.s</a:t>
            </a:r>
            <a:r>
              <a:rPr lang="en-US" altLang="zh-CN" sz="1800" b="1" spc="-5" dirty="0">
                <a:solidFill>
                  <a:srgbClr val="0000FF"/>
                </a:solidFill>
                <a:latin typeface="Calibri"/>
                <a:cs typeface="Calibri"/>
              </a:rPr>
              <a:t>. O(|V|)</a:t>
            </a:r>
            <a:endParaRPr lang="zh-CN" altLang="en-US" dirty="0"/>
          </a:p>
        </p:txBody>
      </p:sp>
      <p:sp>
        <p:nvSpPr>
          <p:cNvPr id="70" name="文本框 69">
            <a:extLst>
              <a:ext uri="{FF2B5EF4-FFF2-40B4-BE49-F238E27FC236}">
                <a16:creationId xmlns:a16="http://schemas.microsoft.com/office/drawing/2014/main" id="{7FE1D085-88EA-4013-9C49-3203662BA0BA}"/>
              </a:ext>
            </a:extLst>
          </p:cNvPr>
          <p:cNvSpPr txBox="1"/>
          <p:nvPr/>
        </p:nvSpPr>
        <p:spPr>
          <a:xfrm>
            <a:off x="1221551" y="5335259"/>
            <a:ext cx="6622371" cy="369332"/>
          </a:xfrm>
          <a:prstGeom prst="rect">
            <a:avLst/>
          </a:prstGeom>
          <a:noFill/>
        </p:spPr>
        <p:txBody>
          <a:bodyPr wrap="square">
            <a:spAutoFit/>
          </a:bodyPr>
          <a:lstStyle/>
          <a:p>
            <a:r>
              <a:rPr lang="en-US" altLang="zh-CN" dirty="0"/>
              <a:t>Get all the neighbors of a vertex v: </a:t>
            </a:r>
            <a:r>
              <a:rPr lang="en-US" altLang="zh-CN" sz="1800" b="1" spc="-5" dirty="0">
                <a:solidFill>
                  <a:srgbClr val="0000FF"/>
                </a:solidFill>
                <a:latin typeface="Calibri"/>
                <a:cs typeface="Calibri"/>
              </a:rPr>
              <a:t>O(|V|) </a:t>
            </a:r>
            <a:r>
              <a:rPr lang="en-US" altLang="zh-CN" sz="1800" b="1" spc="-5" dirty="0" err="1">
                <a:solidFill>
                  <a:srgbClr val="0000FF"/>
                </a:solidFill>
                <a:latin typeface="Calibri"/>
                <a:cs typeface="Calibri"/>
              </a:rPr>
              <a:t>v.s</a:t>
            </a:r>
            <a:r>
              <a:rPr lang="en-US" altLang="zh-CN" sz="1800" b="1" spc="-5" dirty="0">
                <a:solidFill>
                  <a:srgbClr val="0000FF"/>
                </a:solidFill>
                <a:latin typeface="Calibri"/>
                <a:cs typeface="Calibri"/>
              </a:rPr>
              <a:t>. O(deg(v))</a:t>
            </a:r>
            <a:endParaRPr lang="zh-CN" altLang="en-US" dirty="0"/>
          </a:p>
        </p:txBody>
      </p:sp>
      <p:cxnSp>
        <p:nvCxnSpPr>
          <p:cNvPr id="3" name="直接箭头连接符 2">
            <a:extLst>
              <a:ext uri="{FF2B5EF4-FFF2-40B4-BE49-F238E27FC236}">
                <a16:creationId xmlns:a16="http://schemas.microsoft.com/office/drawing/2014/main" id="{2D65DC46-965C-4108-9D32-64D2A7A4FA07}"/>
              </a:ext>
            </a:extLst>
          </p:cNvPr>
          <p:cNvCxnSpPr>
            <a:cxnSpLocks/>
          </p:cNvCxnSpPr>
          <p:nvPr/>
        </p:nvCxnSpPr>
        <p:spPr>
          <a:xfrm>
            <a:off x="6596908" y="5054152"/>
            <a:ext cx="25052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3B8948A8-BC0A-4BB1-83BC-2AE122F1F57B}"/>
              </a:ext>
            </a:extLst>
          </p:cNvPr>
          <p:cNvSpPr txBox="1"/>
          <p:nvPr/>
        </p:nvSpPr>
        <p:spPr>
          <a:xfrm>
            <a:off x="6807671" y="4855514"/>
            <a:ext cx="1433507" cy="369332"/>
          </a:xfrm>
          <a:prstGeom prst="rect">
            <a:avLst/>
          </a:prstGeom>
          <a:noFill/>
        </p:spPr>
        <p:txBody>
          <a:bodyPr wrap="square">
            <a:spAutoFit/>
          </a:bodyPr>
          <a:lstStyle/>
          <a:p>
            <a:r>
              <a:rPr lang="en-US" altLang="zh-CN" sz="1800" b="1" spc="-5" dirty="0">
                <a:solidFill>
                  <a:srgbClr val="0000FF"/>
                </a:solidFill>
                <a:latin typeface="Calibri"/>
                <a:cs typeface="Calibri"/>
              </a:rPr>
              <a:t>O(deg(u))</a:t>
            </a:r>
            <a:endParaRPr lang="zh-CN" altLang="en-US" dirty="0"/>
          </a:p>
        </p:txBody>
      </p:sp>
      <p:cxnSp>
        <p:nvCxnSpPr>
          <p:cNvPr id="72" name="直接箭头连接符 71">
            <a:extLst>
              <a:ext uri="{FF2B5EF4-FFF2-40B4-BE49-F238E27FC236}">
                <a16:creationId xmlns:a16="http://schemas.microsoft.com/office/drawing/2014/main" id="{71CFFA32-D60F-456D-85A4-856D2666417C}"/>
              </a:ext>
            </a:extLst>
          </p:cNvPr>
          <p:cNvCxnSpPr>
            <a:cxnSpLocks/>
          </p:cNvCxnSpPr>
          <p:nvPr/>
        </p:nvCxnSpPr>
        <p:spPr>
          <a:xfrm>
            <a:off x="7847572" y="5054152"/>
            <a:ext cx="35897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3D08C989-EE2E-4EFF-B00D-031AC203EAEA}"/>
              </a:ext>
            </a:extLst>
          </p:cNvPr>
          <p:cNvSpPr txBox="1"/>
          <p:nvPr/>
        </p:nvSpPr>
        <p:spPr>
          <a:xfrm>
            <a:off x="8145790" y="4855514"/>
            <a:ext cx="3110768" cy="369332"/>
          </a:xfrm>
          <a:prstGeom prst="rect">
            <a:avLst/>
          </a:prstGeom>
          <a:noFill/>
        </p:spPr>
        <p:txBody>
          <a:bodyPr wrap="square">
            <a:spAutoFit/>
          </a:bodyPr>
          <a:lstStyle/>
          <a:p>
            <a:r>
              <a:rPr lang="en-US" altLang="zh-CN" sz="1800" b="1" spc="-5" dirty="0">
                <a:solidFill>
                  <a:srgbClr val="0000FF"/>
                </a:solidFill>
                <a:latin typeface="Calibri"/>
                <a:cs typeface="Calibri"/>
              </a:rPr>
              <a:t>O(min(deg(u), deg(v)))</a:t>
            </a:r>
            <a:endParaRPr lang="zh-CN" altLang="en-US" dirty="0"/>
          </a:p>
        </p:txBody>
      </p:sp>
      <p:sp>
        <p:nvSpPr>
          <p:cNvPr id="7" name="Title 6">
            <a:extLst>
              <a:ext uri="{FF2B5EF4-FFF2-40B4-BE49-F238E27FC236}">
                <a16:creationId xmlns:a16="http://schemas.microsoft.com/office/drawing/2014/main" id="{B56A8E18-D639-87A4-089A-AF0E69BD3BAD}"/>
              </a:ext>
            </a:extLst>
          </p:cNvPr>
          <p:cNvSpPr>
            <a:spLocks noGrp="1"/>
          </p:cNvSpPr>
          <p:nvPr>
            <p:ph type="title"/>
          </p:nvPr>
        </p:nvSpPr>
        <p:spPr/>
        <p:txBody>
          <a:bodyPr/>
          <a:lstStyle/>
          <a:p>
            <a:r>
              <a:rPr lang="en-US" dirty="0"/>
              <a:t>Quick quiz</a:t>
            </a:r>
          </a:p>
        </p:txBody>
      </p:sp>
      <p:sp>
        <p:nvSpPr>
          <p:cNvPr id="9" name="Slide Number Placeholder 8">
            <a:extLst>
              <a:ext uri="{FF2B5EF4-FFF2-40B4-BE49-F238E27FC236}">
                <a16:creationId xmlns:a16="http://schemas.microsoft.com/office/drawing/2014/main" id="{882CBF29-4BD7-E2E2-2A0C-0C0C88E6863A}"/>
              </a:ext>
            </a:extLst>
          </p:cNvPr>
          <p:cNvSpPr>
            <a:spLocks noGrp="1"/>
          </p:cNvSpPr>
          <p:nvPr>
            <p:ph type="sldNum" sz="quarter" idx="11"/>
          </p:nvPr>
        </p:nvSpPr>
        <p:spPr/>
        <p:txBody>
          <a:bodyPr/>
          <a:lstStyle/>
          <a:p>
            <a:fld id="{009375D7-070A-4959-9224-FB5E66F2B1B3}" type="slidenum">
              <a:rPr lang="en-AU" smtClean="0"/>
              <a:pPr/>
              <a:t>48</a:t>
            </a:fld>
            <a:endParaRPr lang="en-AU" dirty="0"/>
          </a:p>
        </p:txBody>
      </p:sp>
      <p:sp>
        <p:nvSpPr>
          <p:cNvPr id="11" name="Footer Placeholder 10">
            <a:extLst>
              <a:ext uri="{FF2B5EF4-FFF2-40B4-BE49-F238E27FC236}">
                <a16:creationId xmlns:a16="http://schemas.microsoft.com/office/drawing/2014/main" id="{0CB23D09-BBAE-9406-DAD0-B5CDB32A77C1}"/>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1003045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93609" y="1454944"/>
            <a:ext cx="5264785" cy="478977"/>
          </a:xfrm>
          <a:prstGeom prst="rect">
            <a:avLst/>
          </a:prstGeom>
        </p:spPr>
        <p:txBody>
          <a:bodyPr vert="horz" wrap="square" lIns="0" tIns="108585" rIns="0" bIns="0" rtlCol="0">
            <a:spAutoFit/>
          </a:bodyPr>
          <a:lstStyle/>
          <a:p>
            <a:pPr marL="12700">
              <a:spcBef>
                <a:spcPts val="855"/>
              </a:spcBef>
              <a:buClr>
                <a:srgbClr val="F0AD00"/>
              </a:buClr>
              <a:buSzPct val="81250"/>
              <a:tabLst>
                <a:tab pos="332105" algn="l"/>
                <a:tab pos="332740" algn="l"/>
              </a:tabLst>
            </a:pPr>
            <a:r>
              <a:rPr lang="en-US" sz="2400" dirty="0">
                <a:latin typeface="Calibri"/>
                <a:cs typeface="Calibri"/>
              </a:rPr>
              <a:t>Compressed Sparse </a:t>
            </a:r>
            <a:r>
              <a:rPr lang="en-US" sz="2400" dirty="0">
                <a:cs typeface="Calibri"/>
              </a:rPr>
              <a:t>Row</a:t>
            </a:r>
            <a:endParaRPr sz="2400" dirty="0">
              <a:cs typeface="Calibri"/>
            </a:endParaRPr>
          </a:p>
        </p:txBody>
      </p:sp>
      <p:sp>
        <p:nvSpPr>
          <p:cNvPr id="32" name="Title 31">
            <a:extLst>
              <a:ext uri="{FF2B5EF4-FFF2-40B4-BE49-F238E27FC236}">
                <a16:creationId xmlns:a16="http://schemas.microsoft.com/office/drawing/2014/main" id="{69A0379A-C70C-23B2-6D3E-E0F0A7CA1795}"/>
              </a:ext>
            </a:extLst>
          </p:cNvPr>
          <p:cNvSpPr>
            <a:spLocks noGrp="1"/>
          </p:cNvSpPr>
          <p:nvPr>
            <p:ph type="title"/>
          </p:nvPr>
        </p:nvSpPr>
        <p:spPr/>
        <p:txBody>
          <a:bodyPr/>
          <a:lstStyle/>
          <a:p>
            <a:r>
              <a:rPr lang="en-US" dirty="0"/>
              <a:t>Representing Graphs: CSR</a:t>
            </a:r>
          </a:p>
        </p:txBody>
      </p:sp>
      <p:pic>
        <p:nvPicPr>
          <p:cNvPr id="2" name="Picture 1">
            <a:extLst>
              <a:ext uri="{FF2B5EF4-FFF2-40B4-BE49-F238E27FC236}">
                <a16:creationId xmlns:a16="http://schemas.microsoft.com/office/drawing/2014/main" id="{333736A4-B537-BEC9-0E2A-F199DF65E49D}"/>
              </a:ext>
            </a:extLst>
          </p:cNvPr>
          <p:cNvPicPr>
            <a:picLocks noChangeAspect="1"/>
          </p:cNvPicPr>
          <p:nvPr/>
        </p:nvPicPr>
        <p:blipFill>
          <a:blip r:embed="rId2"/>
          <a:stretch>
            <a:fillRect/>
          </a:stretch>
        </p:blipFill>
        <p:spPr>
          <a:xfrm>
            <a:off x="2501135" y="2484127"/>
            <a:ext cx="6637534" cy="1889745"/>
          </a:xfrm>
          <a:prstGeom prst="rect">
            <a:avLst/>
          </a:prstGeom>
        </p:spPr>
      </p:pic>
      <p:sp>
        <p:nvSpPr>
          <p:cNvPr id="4" name="Slide Number Placeholder 3">
            <a:extLst>
              <a:ext uri="{FF2B5EF4-FFF2-40B4-BE49-F238E27FC236}">
                <a16:creationId xmlns:a16="http://schemas.microsoft.com/office/drawing/2014/main" id="{8A639F34-5376-0B7F-5659-2FFDECEA3BA2}"/>
              </a:ext>
            </a:extLst>
          </p:cNvPr>
          <p:cNvSpPr>
            <a:spLocks noGrp="1"/>
          </p:cNvSpPr>
          <p:nvPr>
            <p:ph type="sldNum" sz="quarter" idx="11"/>
          </p:nvPr>
        </p:nvSpPr>
        <p:spPr/>
        <p:txBody>
          <a:bodyPr/>
          <a:lstStyle/>
          <a:p>
            <a:fld id="{009375D7-070A-4959-9224-FB5E66F2B1B3}" type="slidenum">
              <a:rPr lang="en-AU" smtClean="0"/>
              <a:pPr/>
              <a:t>49</a:t>
            </a:fld>
            <a:endParaRPr lang="en-AU" dirty="0"/>
          </a:p>
        </p:txBody>
      </p:sp>
      <p:sp>
        <p:nvSpPr>
          <p:cNvPr id="5" name="Footer Placeholder 4">
            <a:extLst>
              <a:ext uri="{FF2B5EF4-FFF2-40B4-BE49-F238E27FC236}">
                <a16:creationId xmlns:a16="http://schemas.microsoft.com/office/drawing/2014/main" id="{0DF25627-0EA0-70C8-31A5-B65142FF168C}"/>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543666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FFBCD-300B-5F20-0E5C-A12C5E2EBEDF}"/>
              </a:ext>
            </a:extLst>
          </p:cNvPr>
          <p:cNvSpPr>
            <a:spLocks noGrp="1"/>
          </p:cNvSpPr>
          <p:nvPr>
            <p:ph type="title"/>
          </p:nvPr>
        </p:nvSpPr>
        <p:spPr/>
        <p:txBody>
          <a:bodyPr/>
          <a:lstStyle/>
          <a:p>
            <a:r>
              <a:rPr lang="en-US" dirty="0"/>
              <a:t>Teaching/Learning</a:t>
            </a:r>
          </a:p>
        </p:txBody>
      </p:sp>
      <p:sp>
        <p:nvSpPr>
          <p:cNvPr id="3" name="Content Placeholder 2">
            <a:extLst>
              <a:ext uri="{FF2B5EF4-FFF2-40B4-BE49-F238E27FC236}">
                <a16:creationId xmlns:a16="http://schemas.microsoft.com/office/drawing/2014/main" id="{886968D7-F8B8-827C-1ACB-233AB8190CA2}"/>
              </a:ext>
            </a:extLst>
          </p:cNvPr>
          <p:cNvSpPr>
            <a:spLocks noGrp="1"/>
          </p:cNvSpPr>
          <p:nvPr>
            <p:ph idx="1"/>
          </p:nvPr>
        </p:nvSpPr>
        <p:spPr/>
        <p:txBody>
          <a:bodyPr>
            <a:noAutofit/>
          </a:bodyPr>
          <a:lstStyle/>
          <a:p>
            <a:pPr>
              <a:lnSpc>
                <a:spcPct val="120000"/>
              </a:lnSpc>
            </a:pPr>
            <a:r>
              <a:rPr lang="en-AU" sz="2000" b="1" dirty="0"/>
              <a:t>What we do to support your learning:</a:t>
            </a:r>
            <a:endParaRPr lang="en-AU" sz="2000" dirty="0"/>
          </a:p>
          <a:p>
            <a:pPr marL="342900" indent="-342900">
              <a:lnSpc>
                <a:spcPct val="120000"/>
              </a:lnSpc>
              <a:buFont typeface="Wingdings" pitchFamily="2" charset="2"/>
              <a:buChar char="§"/>
            </a:pPr>
            <a:r>
              <a:rPr lang="en-AU" altLang="zh-CN" sz="1800" dirty="0"/>
              <a:t>Online Lectures</a:t>
            </a:r>
          </a:p>
          <a:p>
            <a:pPr marL="342900" indent="-342900">
              <a:lnSpc>
                <a:spcPct val="120000"/>
              </a:lnSpc>
              <a:buFont typeface="Wingdings" pitchFamily="2" charset="2"/>
              <a:buChar char="§"/>
            </a:pPr>
            <a:r>
              <a:rPr lang="en-AU" altLang="zh-CN" sz="1800" dirty="0"/>
              <a:t>Tutorials (starting  from Week 2, </a:t>
            </a:r>
            <a:r>
              <a:rPr lang="en-AU" altLang="zh-CN" sz="1800" b="1" dirty="0" err="1"/>
              <a:t>online+offline</a:t>
            </a:r>
            <a:r>
              <a:rPr lang="en-AU" altLang="zh-CN" sz="1800" dirty="0"/>
              <a:t>): guides you through the theoretical knowledge and practical skills of the course, </a:t>
            </a:r>
            <a:r>
              <a:rPr lang="en-US" altLang="zh-CN" sz="1800" dirty="0"/>
              <a:t>solutions will be released after all the tutorials are delivered.</a:t>
            </a:r>
          </a:p>
          <a:p>
            <a:pPr marL="342900" indent="-342900">
              <a:lnSpc>
                <a:spcPct val="120000"/>
              </a:lnSpc>
              <a:buFont typeface="Wingdings" pitchFamily="2" charset="2"/>
              <a:buChar char="§"/>
            </a:pPr>
            <a:r>
              <a:rPr lang="en-US" sz="1800" dirty="0"/>
              <a:t>Private help sessions.</a:t>
            </a:r>
          </a:p>
          <a:p>
            <a:pPr marL="342900" indent="-342900">
              <a:lnSpc>
                <a:spcPct val="120000"/>
              </a:lnSpc>
              <a:buFont typeface="Wingdings" pitchFamily="2" charset="2"/>
              <a:buChar char="§"/>
            </a:pPr>
            <a:r>
              <a:rPr lang="en-US" sz="1800" dirty="0"/>
              <a:t>Assignments and projects</a:t>
            </a:r>
          </a:p>
          <a:p>
            <a:pPr marL="342900" indent="-342900">
              <a:lnSpc>
                <a:spcPct val="120000"/>
              </a:lnSpc>
              <a:buFont typeface="Wingdings" pitchFamily="2" charset="2"/>
              <a:buChar char="§"/>
            </a:pPr>
            <a:r>
              <a:rPr lang="en-US" sz="1800" dirty="0"/>
              <a:t>Textbook &amp; </a:t>
            </a:r>
            <a:r>
              <a:rPr lang="en-US" sz="1800" dirty="0">
                <a:solidFill>
                  <a:schemeClr val="accent2">
                    <a:lumMod val="50000"/>
                  </a:schemeClr>
                </a:solidFill>
              </a:rPr>
              <a:t>papers</a:t>
            </a:r>
            <a:endParaRPr lang="en-AU" sz="1800" dirty="0">
              <a:solidFill>
                <a:schemeClr val="accent2">
                  <a:lumMod val="50000"/>
                </a:schemeClr>
              </a:solidFill>
            </a:endParaRPr>
          </a:p>
          <a:p>
            <a:pPr>
              <a:lnSpc>
                <a:spcPct val="120000"/>
              </a:lnSpc>
              <a:buNone/>
            </a:pPr>
            <a:endParaRPr lang="en-AU" sz="1800" dirty="0"/>
          </a:p>
          <a:p>
            <a:pPr>
              <a:lnSpc>
                <a:spcPct val="120000"/>
              </a:lnSpc>
              <a:buNone/>
            </a:pPr>
            <a:r>
              <a:rPr lang="en-AU" sz="1800" dirty="0"/>
              <a:t>Online lecturer and tutorial recordings can be found on Moodle </a:t>
            </a:r>
            <a:r>
              <a:rPr lang="en-AU" sz="1800" dirty="0">
                <a:solidFill>
                  <a:schemeClr val="accent3"/>
                </a:solidFill>
              </a:rPr>
              <a:t>(Lectures and Recordings)</a:t>
            </a:r>
            <a:endParaRPr lang="en-AU" sz="2000" dirty="0">
              <a:solidFill>
                <a:schemeClr val="accent3"/>
              </a:solidFill>
            </a:endParaRPr>
          </a:p>
          <a:p>
            <a:endParaRPr lang="en-US" sz="2000" dirty="0"/>
          </a:p>
        </p:txBody>
      </p:sp>
      <p:sp>
        <p:nvSpPr>
          <p:cNvPr id="4" name="Slide Number Placeholder 3">
            <a:extLst>
              <a:ext uri="{FF2B5EF4-FFF2-40B4-BE49-F238E27FC236}">
                <a16:creationId xmlns:a16="http://schemas.microsoft.com/office/drawing/2014/main" id="{66DCBC35-3979-D0F9-EB01-A6B3C4EA25A4}"/>
              </a:ext>
            </a:extLst>
          </p:cNvPr>
          <p:cNvSpPr>
            <a:spLocks noGrp="1"/>
          </p:cNvSpPr>
          <p:nvPr>
            <p:ph type="sldNum" sz="quarter" idx="12"/>
          </p:nvPr>
        </p:nvSpPr>
        <p:spPr>
          <a:xfrm>
            <a:off x="4724400" y="6356350"/>
            <a:ext cx="2743200" cy="365125"/>
          </a:xfrm>
        </p:spPr>
        <p:txBody>
          <a:bodyPr/>
          <a:lstStyle/>
          <a:p>
            <a:fld id="{009375D7-070A-4959-9224-FB5E66F2B1B3}" type="slidenum">
              <a:rPr lang="en-AU" smtClean="0"/>
              <a:pPr/>
              <a:t>5</a:t>
            </a:fld>
            <a:endParaRPr lang="en-AU" dirty="0"/>
          </a:p>
        </p:txBody>
      </p:sp>
    </p:spTree>
    <p:extLst>
      <p:ext uri="{BB962C8B-B14F-4D97-AF65-F5344CB8AC3E}">
        <p14:creationId xmlns:p14="http://schemas.microsoft.com/office/powerpoint/2010/main" val="1606219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93609" y="1454944"/>
            <a:ext cx="5264785" cy="478977"/>
          </a:xfrm>
          <a:prstGeom prst="rect">
            <a:avLst/>
          </a:prstGeom>
        </p:spPr>
        <p:txBody>
          <a:bodyPr vert="horz" wrap="square" lIns="0" tIns="108585" rIns="0" bIns="0" rtlCol="0">
            <a:spAutoFit/>
          </a:bodyPr>
          <a:lstStyle/>
          <a:p>
            <a:pPr marL="12700">
              <a:spcBef>
                <a:spcPts val="855"/>
              </a:spcBef>
              <a:buClr>
                <a:srgbClr val="F0AD00"/>
              </a:buClr>
              <a:buSzPct val="81250"/>
              <a:tabLst>
                <a:tab pos="332105" algn="l"/>
                <a:tab pos="332740" algn="l"/>
              </a:tabLst>
            </a:pPr>
            <a:r>
              <a:rPr lang="en-US" sz="2400" dirty="0">
                <a:cs typeface="Calibri"/>
              </a:rPr>
              <a:t>Compressed Sparse Row</a:t>
            </a:r>
            <a:endParaRPr sz="2400" dirty="0">
              <a:cs typeface="Calibri"/>
            </a:endParaRPr>
          </a:p>
        </p:txBody>
      </p:sp>
      <p:sp>
        <p:nvSpPr>
          <p:cNvPr id="32" name="Title 31">
            <a:extLst>
              <a:ext uri="{FF2B5EF4-FFF2-40B4-BE49-F238E27FC236}">
                <a16:creationId xmlns:a16="http://schemas.microsoft.com/office/drawing/2014/main" id="{69A0379A-C70C-23B2-6D3E-E0F0A7CA1795}"/>
              </a:ext>
            </a:extLst>
          </p:cNvPr>
          <p:cNvSpPr>
            <a:spLocks noGrp="1"/>
          </p:cNvSpPr>
          <p:nvPr>
            <p:ph type="title"/>
          </p:nvPr>
        </p:nvSpPr>
        <p:spPr/>
        <p:txBody>
          <a:bodyPr/>
          <a:lstStyle/>
          <a:p>
            <a:r>
              <a:rPr lang="en-US" dirty="0"/>
              <a:t>Representing Graphs: CSR</a:t>
            </a:r>
          </a:p>
        </p:txBody>
      </p:sp>
      <p:pic>
        <p:nvPicPr>
          <p:cNvPr id="2" name="Picture 1">
            <a:extLst>
              <a:ext uri="{FF2B5EF4-FFF2-40B4-BE49-F238E27FC236}">
                <a16:creationId xmlns:a16="http://schemas.microsoft.com/office/drawing/2014/main" id="{333736A4-B537-BEC9-0E2A-F199DF65E49D}"/>
              </a:ext>
            </a:extLst>
          </p:cNvPr>
          <p:cNvPicPr>
            <a:picLocks noChangeAspect="1"/>
          </p:cNvPicPr>
          <p:nvPr/>
        </p:nvPicPr>
        <p:blipFill>
          <a:blip r:embed="rId2"/>
          <a:stretch>
            <a:fillRect/>
          </a:stretch>
        </p:blipFill>
        <p:spPr>
          <a:xfrm>
            <a:off x="2501135" y="2484127"/>
            <a:ext cx="6637534" cy="1889745"/>
          </a:xfrm>
          <a:prstGeom prst="rect">
            <a:avLst/>
          </a:prstGeom>
        </p:spPr>
      </p:pic>
      <p:sp>
        <p:nvSpPr>
          <p:cNvPr id="7" name="object 3">
            <a:extLst>
              <a:ext uri="{FF2B5EF4-FFF2-40B4-BE49-F238E27FC236}">
                <a16:creationId xmlns:a16="http://schemas.microsoft.com/office/drawing/2014/main" id="{5384D444-6188-6C97-1C10-7A70880EC020}"/>
              </a:ext>
            </a:extLst>
          </p:cNvPr>
          <p:cNvSpPr txBox="1"/>
          <p:nvPr/>
        </p:nvSpPr>
        <p:spPr>
          <a:xfrm>
            <a:off x="5380799" y="4640874"/>
            <a:ext cx="5264785" cy="1448473"/>
          </a:xfrm>
          <a:prstGeom prst="rect">
            <a:avLst/>
          </a:prstGeom>
        </p:spPr>
        <p:txBody>
          <a:bodyPr vert="horz" wrap="square" lIns="0" tIns="108585" rIns="0" bIns="0" rtlCol="0">
            <a:spAutoFit/>
          </a:bodyPr>
          <a:lstStyle/>
          <a:p>
            <a:pPr marL="12700">
              <a:spcBef>
                <a:spcPts val="855"/>
              </a:spcBef>
              <a:buClr>
                <a:srgbClr val="F0AD00"/>
              </a:buClr>
              <a:buSzPct val="81250"/>
              <a:tabLst>
                <a:tab pos="332105" algn="l"/>
                <a:tab pos="332740" algn="l"/>
              </a:tabLst>
            </a:pPr>
            <a:r>
              <a:rPr lang="en-US" sz="2400" dirty="0">
                <a:solidFill>
                  <a:schemeClr val="accent4"/>
                </a:solidFill>
                <a:cs typeface="Calibri"/>
              </a:rPr>
              <a:t>Space-efficient for sparse graphs</a:t>
            </a:r>
          </a:p>
          <a:p>
            <a:pPr marL="12700">
              <a:spcBef>
                <a:spcPts val="855"/>
              </a:spcBef>
              <a:buClr>
                <a:srgbClr val="F0AD00"/>
              </a:buClr>
              <a:buSzPct val="81250"/>
              <a:tabLst>
                <a:tab pos="332105" algn="l"/>
                <a:tab pos="332740" algn="l"/>
              </a:tabLst>
            </a:pPr>
            <a:r>
              <a:rPr lang="en-US" sz="2400" b="1" dirty="0">
                <a:solidFill>
                  <a:schemeClr val="accent6"/>
                </a:solidFill>
                <a:cs typeface="Calibri"/>
              </a:rPr>
              <a:t>Efficient</a:t>
            </a:r>
            <a:r>
              <a:rPr lang="en-US" sz="2400" dirty="0">
                <a:solidFill>
                  <a:schemeClr val="accent4"/>
                </a:solidFill>
                <a:cs typeface="Calibri"/>
              </a:rPr>
              <a:t> for static graphs</a:t>
            </a:r>
          </a:p>
          <a:p>
            <a:pPr marL="12700">
              <a:spcBef>
                <a:spcPts val="855"/>
              </a:spcBef>
              <a:buClr>
                <a:srgbClr val="F0AD00"/>
              </a:buClr>
              <a:buSzPct val="81250"/>
              <a:tabLst>
                <a:tab pos="332105" algn="l"/>
                <a:tab pos="332740" algn="l"/>
              </a:tabLst>
            </a:pPr>
            <a:r>
              <a:rPr lang="en-US" sz="2400" dirty="0">
                <a:solidFill>
                  <a:schemeClr val="accent2">
                    <a:lumMod val="50000"/>
                  </a:schemeClr>
                </a:solidFill>
                <a:cs typeface="Calibri"/>
              </a:rPr>
              <a:t>Hard to update</a:t>
            </a:r>
          </a:p>
        </p:txBody>
      </p:sp>
      <p:sp>
        <p:nvSpPr>
          <p:cNvPr id="4" name="Slide Number Placeholder 3">
            <a:extLst>
              <a:ext uri="{FF2B5EF4-FFF2-40B4-BE49-F238E27FC236}">
                <a16:creationId xmlns:a16="http://schemas.microsoft.com/office/drawing/2014/main" id="{63D3CC56-0DDE-13C7-3DC6-3788BA6063FE}"/>
              </a:ext>
            </a:extLst>
          </p:cNvPr>
          <p:cNvSpPr>
            <a:spLocks noGrp="1"/>
          </p:cNvSpPr>
          <p:nvPr>
            <p:ph type="sldNum" sz="quarter" idx="11"/>
          </p:nvPr>
        </p:nvSpPr>
        <p:spPr/>
        <p:txBody>
          <a:bodyPr/>
          <a:lstStyle/>
          <a:p>
            <a:fld id="{009375D7-070A-4959-9224-FB5E66F2B1B3}" type="slidenum">
              <a:rPr lang="en-AU" smtClean="0"/>
              <a:pPr/>
              <a:t>50</a:t>
            </a:fld>
            <a:endParaRPr lang="en-AU" dirty="0"/>
          </a:p>
        </p:txBody>
      </p:sp>
      <p:sp>
        <p:nvSpPr>
          <p:cNvPr id="5" name="Footer Placeholder 4">
            <a:extLst>
              <a:ext uri="{FF2B5EF4-FFF2-40B4-BE49-F238E27FC236}">
                <a16:creationId xmlns:a16="http://schemas.microsoft.com/office/drawing/2014/main" id="{236A17B2-E848-236B-0E4D-61F1F04D9E59}"/>
              </a:ext>
            </a:extLst>
          </p:cNvPr>
          <p:cNvSpPr>
            <a:spLocks noGrp="1"/>
          </p:cNvSpPr>
          <p:nvPr>
            <p:ph type="ftr" sz="quarter" idx="10"/>
          </p:nvPr>
        </p:nvSpPr>
        <p:spPr/>
        <p:txBody>
          <a:bodyPr/>
          <a:lstStyle/>
          <a:p>
            <a:r>
              <a:rPr lang="en-AU"/>
              <a:t>22T2</a:t>
            </a:r>
            <a:endParaRPr lang="en-AU" dirty="0"/>
          </a:p>
        </p:txBody>
      </p:sp>
      <p:sp>
        <p:nvSpPr>
          <p:cNvPr id="8" name="TextBox 7">
            <a:extLst>
              <a:ext uri="{FF2B5EF4-FFF2-40B4-BE49-F238E27FC236}">
                <a16:creationId xmlns:a16="http://schemas.microsoft.com/office/drawing/2014/main" id="{AD703C2D-5F24-28D1-249F-87ED2F4E8913}"/>
              </a:ext>
            </a:extLst>
          </p:cNvPr>
          <p:cNvSpPr txBox="1"/>
          <p:nvPr/>
        </p:nvSpPr>
        <p:spPr>
          <a:xfrm>
            <a:off x="6478270" y="1574336"/>
            <a:ext cx="6308724" cy="400110"/>
          </a:xfrm>
          <a:prstGeom prst="rect">
            <a:avLst/>
          </a:prstGeom>
          <a:noFill/>
        </p:spPr>
        <p:txBody>
          <a:bodyPr wrap="square">
            <a:spAutoFit/>
          </a:bodyPr>
          <a:lstStyle/>
          <a:p>
            <a:pPr marL="12700" algn="just">
              <a:spcBef>
                <a:spcPts val="530"/>
              </a:spcBef>
              <a:buClr>
                <a:srgbClr val="F0AD00"/>
              </a:buClr>
              <a:buSzPct val="81250"/>
              <a:tabLst>
                <a:tab pos="332740" algn="l"/>
              </a:tabLst>
            </a:pPr>
            <a:r>
              <a:rPr lang="en-US" sz="2000" b="1" spc="-20" dirty="0">
                <a:solidFill>
                  <a:schemeClr val="accent3"/>
                </a:solidFill>
                <a:cs typeface="Calibri"/>
              </a:rPr>
              <a:t>Implement adjacency matrix in Python~</a:t>
            </a:r>
          </a:p>
        </p:txBody>
      </p:sp>
    </p:spTree>
    <p:extLst>
      <p:ext uri="{BB962C8B-B14F-4D97-AF65-F5344CB8AC3E}">
        <p14:creationId xmlns:p14="http://schemas.microsoft.com/office/powerpoint/2010/main" val="3146498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31215" y="4688335"/>
            <a:ext cx="5264785" cy="478977"/>
          </a:xfrm>
          <a:prstGeom prst="rect">
            <a:avLst/>
          </a:prstGeom>
        </p:spPr>
        <p:txBody>
          <a:bodyPr vert="horz" wrap="square" lIns="0" tIns="108585" rIns="0" bIns="0" rtlCol="0">
            <a:spAutoFit/>
          </a:bodyPr>
          <a:lstStyle/>
          <a:p>
            <a:pPr marL="12700">
              <a:spcBef>
                <a:spcPts val="855"/>
              </a:spcBef>
              <a:buClr>
                <a:srgbClr val="F0AD00"/>
              </a:buClr>
              <a:buSzPct val="81250"/>
              <a:tabLst>
                <a:tab pos="332105" algn="l"/>
                <a:tab pos="332740" algn="l"/>
              </a:tabLst>
            </a:pPr>
            <a:r>
              <a:rPr lang="en-US" sz="2400" b="1" dirty="0">
                <a:solidFill>
                  <a:schemeClr val="accent4">
                    <a:lumMod val="75000"/>
                  </a:schemeClr>
                </a:solidFill>
                <a:cs typeface="Calibri"/>
              </a:rPr>
              <a:t>How does CPU read data?</a:t>
            </a:r>
            <a:endParaRPr sz="2400" b="1" dirty="0">
              <a:solidFill>
                <a:schemeClr val="accent4">
                  <a:lumMod val="75000"/>
                </a:schemeClr>
              </a:solidFill>
              <a:cs typeface="Calibri"/>
            </a:endParaRPr>
          </a:p>
        </p:txBody>
      </p:sp>
      <p:sp>
        <p:nvSpPr>
          <p:cNvPr id="32" name="Title 31">
            <a:extLst>
              <a:ext uri="{FF2B5EF4-FFF2-40B4-BE49-F238E27FC236}">
                <a16:creationId xmlns:a16="http://schemas.microsoft.com/office/drawing/2014/main" id="{69A0379A-C70C-23B2-6D3E-E0F0A7CA1795}"/>
              </a:ext>
            </a:extLst>
          </p:cNvPr>
          <p:cNvSpPr>
            <a:spLocks noGrp="1"/>
          </p:cNvSpPr>
          <p:nvPr>
            <p:ph type="title"/>
          </p:nvPr>
        </p:nvSpPr>
        <p:spPr/>
        <p:txBody>
          <a:bodyPr/>
          <a:lstStyle/>
          <a:p>
            <a:r>
              <a:rPr lang="en-AU" dirty="0"/>
              <a:t>C</a:t>
            </a:r>
            <a:r>
              <a:rPr lang="en-US" dirty="0"/>
              <a:t>SR VS Adjacency List</a:t>
            </a:r>
          </a:p>
        </p:txBody>
      </p:sp>
      <p:pic>
        <p:nvPicPr>
          <p:cNvPr id="4" name="Picture 3">
            <a:extLst>
              <a:ext uri="{FF2B5EF4-FFF2-40B4-BE49-F238E27FC236}">
                <a16:creationId xmlns:a16="http://schemas.microsoft.com/office/drawing/2014/main" id="{102E8017-4830-D97C-3571-FC9B0FC1C519}"/>
              </a:ext>
            </a:extLst>
          </p:cNvPr>
          <p:cNvPicPr>
            <a:picLocks noChangeAspect="1"/>
          </p:cNvPicPr>
          <p:nvPr/>
        </p:nvPicPr>
        <p:blipFill>
          <a:blip r:embed="rId2"/>
          <a:stretch>
            <a:fillRect/>
          </a:stretch>
        </p:blipFill>
        <p:spPr>
          <a:xfrm>
            <a:off x="4724400" y="1690688"/>
            <a:ext cx="6120384" cy="4590288"/>
          </a:xfrm>
          <a:prstGeom prst="rect">
            <a:avLst/>
          </a:prstGeom>
        </p:spPr>
      </p:pic>
      <p:sp>
        <p:nvSpPr>
          <p:cNvPr id="2" name="Slide Number Placeholder 1">
            <a:extLst>
              <a:ext uri="{FF2B5EF4-FFF2-40B4-BE49-F238E27FC236}">
                <a16:creationId xmlns:a16="http://schemas.microsoft.com/office/drawing/2014/main" id="{C692D00D-DD6B-A85E-2E61-FD7742B7B045}"/>
              </a:ext>
            </a:extLst>
          </p:cNvPr>
          <p:cNvSpPr>
            <a:spLocks noGrp="1"/>
          </p:cNvSpPr>
          <p:nvPr>
            <p:ph type="sldNum" sz="quarter" idx="11"/>
          </p:nvPr>
        </p:nvSpPr>
        <p:spPr/>
        <p:txBody>
          <a:bodyPr/>
          <a:lstStyle/>
          <a:p>
            <a:fld id="{009375D7-070A-4959-9224-FB5E66F2B1B3}" type="slidenum">
              <a:rPr lang="en-AU" smtClean="0"/>
              <a:pPr/>
              <a:t>51</a:t>
            </a:fld>
            <a:endParaRPr lang="en-AU" dirty="0"/>
          </a:p>
        </p:txBody>
      </p:sp>
      <p:sp>
        <p:nvSpPr>
          <p:cNvPr id="5" name="Footer Placeholder 4">
            <a:extLst>
              <a:ext uri="{FF2B5EF4-FFF2-40B4-BE49-F238E27FC236}">
                <a16:creationId xmlns:a16="http://schemas.microsoft.com/office/drawing/2014/main" id="{8BF3BBD7-8CCC-E90A-4216-3D24ED1527AF}"/>
              </a:ext>
            </a:extLst>
          </p:cNvPr>
          <p:cNvSpPr>
            <a:spLocks noGrp="1"/>
          </p:cNvSpPr>
          <p:nvPr>
            <p:ph type="ftr" sz="quarter" idx="10"/>
          </p:nvPr>
        </p:nvSpPr>
        <p:spPr/>
        <p:txBody>
          <a:bodyPr/>
          <a:lstStyle/>
          <a:p>
            <a:r>
              <a:rPr lang="en-AU"/>
              <a:t>22T2</a:t>
            </a:r>
            <a:endParaRPr lang="en-AU" dirty="0"/>
          </a:p>
        </p:txBody>
      </p:sp>
      <p:sp>
        <p:nvSpPr>
          <p:cNvPr id="10" name="TextBox 9">
            <a:extLst>
              <a:ext uri="{FF2B5EF4-FFF2-40B4-BE49-F238E27FC236}">
                <a16:creationId xmlns:a16="http://schemas.microsoft.com/office/drawing/2014/main" id="{AA6D118B-7070-0E45-27F3-B62420D439DC}"/>
              </a:ext>
            </a:extLst>
          </p:cNvPr>
          <p:cNvSpPr txBox="1"/>
          <p:nvPr/>
        </p:nvSpPr>
        <p:spPr>
          <a:xfrm>
            <a:off x="831215" y="1687538"/>
            <a:ext cx="3810000" cy="1477328"/>
          </a:xfrm>
          <a:prstGeom prst="rect">
            <a:avLst/>
          </a:prstGeom>
          <a:noFill/>
        </p:spPr>
        <p:txBody>
          <a:bodyPr wrap="square">
            <a:spAutoFit/>
          </a:bodyPr>
          <a:lstStyle/>
          <a:p>
            <a:r>
              <a:rPr lang="en-US" dirty="0"/>
              <a:t>Which one is better?</a:t>
            </a:r>
          </a:p>
          <a:p>
            <a:r>
              <a:rPr lang="en-US" dirty="0">
                <a:hlinkClick r:id="rId3"/>
              </a:rPr>
              <a:t>https://docs.google.com/forms/d/e/1FAIpQLSczUC4X0LQsV0-fKSDbLJ7ve0dfYBBkSCYeLVG0YXs_n-ROXg/viewform?usp=sf_link</a:t>
            </a:r>
            <a:endParaRPr lang="en-US" dirty="0"/>
          </a:p>
        </p:txBody>
      </p:sp>
    </p:spTree>
    <p:extLst>
      <p:ext uri="{BB962C8B-B14F-4D97-AF65-F5344CB8AC3E}">
        <p14:creationId xmlns:p14="http://schemas.microsoft.com/office/powerpoint/2010/main" val="1108457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bject 3">
            <a:extLst>
              <a:ext uri="{FF2B5EF4-FFF2-40B4-BE49-F238E27FC236}">
                <a16:creationId xmlns:a16="http://schemas.microsoft.com/office/drawing/2014/main" id="{7589BB99-FD88-4DBF-9910-0FDB05DF1496}"/>
              </a:ext>
            </a:extLst>
          </p:cNvPr>
          <p:cNvSpPr txBox="1"/>
          <p:nvPr/>
        </p:nvSpPr>
        <p:spPr>
          <a:xfrm>
            <a:off x="952956" y="1603834"/>
            <a:ext cx="9245144" cy="2417970"/>
          </a:xfrm>
          <a:prstGeom prst="rect">
            <a:avLst/>
          </a:prstGeom>
        </p:spPr>
        <p:txBody>
          <a:bodyPr vert="horz" wrap="square" lIns="0" tIns="108585" rIns="0" bIns="0" rtlCol="0">
            <a:spAutoFit/>
          </a:bodyPr>
          <a:lstStyle/>
          <a:p>
            <a:pPr marL="12700">
              <a:spcBef>
                <a:spcPts val="855"/>
              </a:spcBef>
              <a:buClr>
                <a:srgbClr val="F0AD00"/>
              </a:buClr>
              <a:buSzPct val="81250"/>
              <a:tabLst>
                <a:tab pos="332105" algn="l"/>
                <a:tab pos="332740" algn="l"/>
              </a:tabLst>
            </a:pPr>
            <a:r>
              <a:rPr lang="en-US" sz="2400" spc="-5" dirty="0">
                <a:cs typeface="Calibri"/>
              </a:rPr>
              <a:t>Handing graph updates using adjacency list or CSR</a:t>
            </a:r>
          </a:p>
          <a:p>
            <a:pPr marL="12700">
              <a:spcBef>
                <a:spcPts val="855"/>
              </a:spcBef>
              <a:buClr>
                <a:srgbClr val="F0AD00"/>
              </a:buClr>
              <a:buSzPct val="81250"/>
              <a:tabLst>
                <a:tab pos="332105" algn="l"/>
                <a:tab pos="332740" algn="l"/>
              </a:tabLst>
            </a:pPr>
            <a:endParaRPr lang="en-US" sz="2400" spc="-5" dirty="0">
              <a:solidFill>
                <a:srgbClr val="0000FF"/>
              </a:solidFill>
              <a:cs typeface="Calibri"/>
            </a:endParaRPr>
          </a:p>
          <a:p>
            <a:pPr marL="12700">
              <a:spcBef>
                <a:spcPts val="855"/>
              </a:spcBef>
              <a:buClr>
                <a:srgbClr val="F0AD00"/>
              </a:buClr>
              <a:buSzPct val="81250"/>
              <a:tabLst>
                <a:tab pos="332105" algn="l"/>
                <a:tab pos="332740" algn="l"/>
              </a:tabLst>
            </a:pPr>
            <a:r>
              <a:rPr lang="en-US" dirty="0">
                <a:cs typeface="Calibri"/>
                <a:hlinkClick r:id="rId3"/>
              </a:rPr>
              <a:t>https://docs.google.com/forms/d/e/1FAIpQLSe2oUvaY3n0epFHLAy1sK6P-5nu6W2SSVI2GUuSuk7iE_gT7Q/viewform?usp=sf_link</a:t>
            </a:r>
            <a:endParaRPr lang="en-US" dirty="0">
              <a:cs typeface="Calibri"/>
            </a:endParaRPr>
          </a:p>
          <a:p>
            <a:pPr marL="12700">
              <a:spcBef>
                <a:spcPts val="855"/>
              </a:spcBef>
              <a:buClr>
                <a:srgbClr val="F0AD00"/>
              </a:buClr>
              <a:buSzPct val="81250"/>
              <a:tabLst>
                <a:tab pos="332105" algn="l"/>
                <a:tab pos="332740" algn="l"/>
              </a:tabLst>
            </a:pPr>
            <a:endParaRPr lang="en-US" dirty="0">
              <a:cs typeface="Calibri"/>
            </a:endParaRPr>
          </a:p>
          <a:p>
            <a:pPr marL="12700">
              <a:spcBef>
                <a:spcPts val="855"/>
              </a:spcBef>
              <a:buClr>
                <a:srgbClr val="F0AD00"/>
              </a:buClr>
              <a:buSzPct val="81250"/>
              <a:tabLst>
                <a:tab pos="332105" algn="l"/>
                <a:tab pos="332740" algn="l"/>
              </a:tabLst>
            </a:pPr>
            <a:endParaRPr lang="en-US" dirty="0">
              <a:cs typeface="Calibri"/>
            </a:endParaRPr>
          </a:p>
        </p:txBody>
      </p:sp>
      <p:sp>
        <p:nvSpPr>
          <p:cNvPr id="7" name="Title 6">
            <a:extLst>
              <a:ext uri="{FF2B5EF4-FFF2-40B4-BE49-F238E27FC236}">
                <a16:creationId xmlns:a16="http://schemas.microsoft.com/office/drawing/2014/main" id="{B56A8E18-D639-87A4-089A-AF0E69BD3BAD}"/>
              </a:ext>
            </a:extLst>
          </p:cNvPr>
          <p:cNvSpPr>
            <a:spLocks noGrp="1"/>
          </p:cNvSpPr>
          <p:nvPr>
            <p:ph type="title"/>
          </p:nvPr>
        </p:nvSpPr>
        <p:spPr/>
        <p:txBody>
          <a:bodyPr/>
          <a:lstStyle/>
          <a:p>
            <a:r>
              <a:rPr lang="en-AU" dirty="0"/>
              <a:t>C</a:t>
            </a:r>
            <a:r>
              <a:rPr lang="en-US" dirty="0"/>
              <a:t>SR VS Adjacency List (</a:t>
            </a:r>
            <a:r>
              <a:rPr lang="en-US" dirty="0" err="1"/>
              <a:t>cont</a:t>
            </a:r>
            <a:r>
              <a:rPr lang="en-US" dirty="0"/>
              <a:t>)</a:t>
            </a:r>
          </a:p>
        </p:txBody>
      </p:sp>
      <p:sp>
        <p:nvSpPr>
          <p:cNvPr id="9" name="Slide Number Placeholder 8">
            <a:extLst>
              <a:ext uri="{FF2B5EF4-FFF2-40B4-BE49-F238E27FC236}">
                <a16:creationId xmlns:a16="http://schemas.microsoft.com/office/drawing/2014/main" id="{882CBF29-4BD7-E2E2-2A0C-0C0C88E6863A}"/>
              </a:ext>
            </a:extLst>
          </p:cNvPr>
          <p:cNvSpPr>
            <a:spLocks noGrp="1"/>
          </p:cNvSpPr>
          <p:nvPr>
            <p:ph type="sldNum" sz="quarter" idx="11"/>
          </p:nvPr>
        </p:nvSpPr>
        <p:spPr/>
        <p:txBody>
          <a:bodyPr/>
          <a:lstStyle/>
          <a:p>
            <a:fld id="{009375D7-070A-4959-9224-FB5E66F2B1B3}" type="slidenum">
              <a:rPr lang="en-AU" smtClean="0"/>
              <a:pPr/>
              <a:t>52</a:t>
            </a:fld>
            <a:endParaRPr lang="en-AU" dirty="0"/>
          </a:p>
        </p:txBody>
      </p:sp>
      <p:sp>
        <p:nvSpPr>
          <p:cNvPr id="11" name="Footer Placeholder 10">
            <a:extLst>
              <a:ext uri="{FF2B5EF4-FFF2-40B4-BE49-F238E27FC236}">
                <a16:creationId xmlns:a16="http://schemas.microsoft.com/office/drawing/2014/main" id="{0CB23D09-BBAE-9406-DAD0-B5CDB32A77C1}"/>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2395229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bject 3">
            <a:extLst>
              <a:ext uri="{FF2B5EF4-FFF2-40B4-BE49-F238E27FC236}">
                <a16:creationId xmlns:a16="http://schemas.microsoft.com/office/drawing/2014/main" id="{7589BB99-FD88-4DBF-9910-0FDB05DF1496}"/>
              </a:ext>
            </a:extLst>
          </p:cNvPr>
          <p:cNvSpPr txBox="1"/>
          <p:nvPr/>
        </p:nvSpPr>
        <p:spPr>
          <a:xfrm>
            <a:off x="952956" y="1641934"/>
            <a:ext cx="9245144" cy="4079963"/>
          </a:xfrm>
          <a:prstGeom prst="rect">
            <a:avLst/>
          </a:prstGeom>
        </p:spPr>
        <p:txBody>
          <a:bodyPr vert="horz" wrap="square" lIns="0" tIns="108585" rIns="0" bIns="0" rtlCol="0">
            <a:spAutoFit/>
          </a:bodyPr>
          <a:lstStyle/>
          <a:p>
            <a:pPr marL="12700">
              <a:spcBef>
                <a:spcPts val="855"/>
              </a:spcBef>
              <a:buClr>
                <a:srgbClr val="F0AD00"/>
              </a:buClr>
              <a:buSzPct val="81250"/>
              <a:tabLst>
                <a:tab pos="332105" algn="l"/>
                <a:tab pos="332740" algn="l"/>
              </a:tabLst>
            </a:pPr>
            <a:r>
              <a:rPr lang="en-US" sz="2000" spc="-5" dirty="0">
                <a:cs typeface="Calibri"/>
              </a:rPr>
              <a:t>Adjacency matrix: </a:t>
            </a:r>
            <a:r>
              <a:rPr lang="en-US" sz="2000" b="1" spc="-5" dirty="0">
                <a:solidFill>
                  <a:schemeClr val="accent4">
                    <a:lumMod val="75000"/>
                  </a:schemeClr>
                </a:solidFill>
                <a:cs typeface="Calibri"/>
              </a:rPr>
              <a:t>best for updating</a:t>
            </a:r>
            <a:r>
              <a:rPr lang="en-US" sz="2000" spc="-5" dirty="0">
                <a:cs typeface="Calibri"/>
              </a:rPr>
              <a:t>, </a:t>
            </a:r>
            <a:r>
              <a:rPr lang="en-US" sz="2000" spc="-5" dirty="0">
                <a:solidFill>
                  <a:schemeClr val="accent2">
                    <a:lumMod val="50000"/>
                  </a:schemeClr>
                </a:solidFill>
                <a:cs typeface="Calibri"/>
              </a:rPr>
              <a:t>worst for neighbor scanning, </a:t>
            </a:r>
            <a:r>
              <a:rPr lang="en-US" sz="2000" b="1" spc="-5" dirty="0">
                <a:solidFill>
                  <a:schemeClr val="accent2">
                    <a:lumMod val="50000"/>
                  </a:schemeClr>
                </a:solidFill>
                <a:cs typeface="Calibri"/>
              </a:rPr>
              <a:t>worst for big graphs</a:t>
            </a:r>
          </a:p>
          <a:p>
            <a:pPr marL="12700">
              <a:spcBef>
                <a:spcPts val="855"/>
              </a:spcBef>
              <a:buClr>
                <a:srgbClr val="F0AD00"/>
              </a:buClr>
              <a:buSzPct val="81250"/>
              <a:tabLst>
                <a:tab pos="332105" algn="l"/>
                <a:tab pos="332740" algn="l"/>
              </a:tabLst>
            </a:pPr>
            <a:endParaRPr lang="en-US" sz="2000" spc="-5" dirty="0">
              <a:cs typeface="Calibri"/>
            </a:endParaRPr>
          </a:p>
          <a:p>
            <a:pPr marL="12700">
              <a:spcBef>
                <a:spcPts val="855"/>
              </a:spcBef>
              <a:buClr>
                <a:srgbClr val="F0AD00"/>
              </a:buClr>
              <a:buSzPct val="81250"/>
              <a:tabLst>
                <a:tab pos="332105" algn="l"/>
                <a:tab pos="332740" algn="l"/>
              </a:tabLst>
            </a:pPr>
            <a:r>
              <a:rPr lang="en-US" sz="2000" spc="-5" dirty="0">
                <a:cs typeface="Calibri"/>
              </a:rPr>
              <a:t>Adjacency list: </a:t>
            </a:r>
            <a:r>
              <a:rPr lang="en-US" sz="2000" spc="-5" dirty="0">
                <a:solidFill>
                  <a:schemeClr val="accent4">
                    <a:lumMod val="75000"/>
                  </a:schemeClr>
                </a:solidFill>
                <a:cs typeface="Calibri"/>
              </a:rPr>
              <a:t>good for neighbor scanning</a:t>
            </a:r>
            <a:r>
              <a:rPr lang="en-US" sz="2000" spc="-5" dirty="0">
                <a:cs typeface="Calibri"/>
              </a:rPr>
              <a:t>, ok for updating</a:t>
            </a:r>
          </a:p>
          <a:p>
            <a:pPr marL="12700">
              <a:spcBef>
                <a:spcPts val="855"/>
              </a:spcBef>
              <a:buClr>
                <a:srgbClr val="F0AD00"/>
              </a:buClr>
              <a:buSzPct val="81250"/>
              <a:tabLst>
                <a:tab pos="332105" algn="l"/>
                <a:tab pos="332740" algn="l"/>
              </a:tabLst>
            </a:pPr>
            <a:endParaRPr lang="en-US" sz="2000" spc="-5" dirty="0">
              <a:cs typeface="Calibri"/>
            </a:endParaRPr>
          </a:p>
          <a:p>
            <a:pPr marL="12700">
              <a:spcBef>
                <a:spcPts val="855"/>
              </a:spcBef>
              <a:buClr>
                <a:srgbClr val="F0AD00"/>
              </a:buClr>
              <a:buSzPct val="81250"/>
              <a:tabLst>
                <a:tab pos="332105" algn="l"/>
                <a:tab pos="332740" algn="l"/>
              </a:tabLst>
            </a:pPr>
            <a:r>
              <a:rPr lang="en-US" sz="2000" dirty="0">
                <a:cs typeface="Calibri"/>
              </a:rPr>
              <a:t>CSR: </a:t>
            </a:r>
            <a:r>
              <a:rPr lang="en-US" sz="2000" b="1" dirty="0">
                <a:solidFill>
                  <a:schemeClr val="accent4">
                    <a:lumMod val="75000"/>
                  </a:schemeClr>
                </a:solidFill>
                <a:cs typeface="Calibri"/>
              </a:rPr>
              <a:t>best for neighbor scanning</a:t>
            </a:r>
            <a:r>
              <a:rPr lang="en-US" sz="2000" dirty="0">
                <a:cs typeface="Calibri"/>
              </a:rPr>
              <a:t>, </a:t>
            </a:r>
            <a:r>
              <a:rPr lang="en-US" sz="2000" b="1" dirty="0">
                <a:solidFill>
                  <a:schemeClr val="accent2">
                    <a:lumMod val="50000"/>
                  </a:schemeClr>
                </a:solidFill>
                <a:cs typeface="Calibri"/>
              </a:rPr>
              <a:t>worst for updating</a:t>
            </a:r>
          </a:p>
          <a:p>
            <a:pPr marL="12700">
              <a:spcBef>
                <a:spcPts val="855"/>
              </a:spcBef>
              <a:buClr>
                <a:srgbClr val="F0AD00"/>
              </a:buClr>
              <a:buSzPct val="81250"/>
              <a:tabLst>
                <a:tab pos="332105" algn="l"/>
                <a:tab pos="332740" algn="l"/>
              </a:tabLst>
            </a:pPr>
            <a:endParaRPr lang="en-US" sz="2000" dirty="0">
              <a:solidFill>
                <a:schemeClr val="accent2">
                  <a:lumMod val="50000"/>
                </a:schemeClr>
              </a:solidFill>
              <a:cs typeface="Calibri"/>
            </a:endParaRPr>
          </a:p>
          <a:p>
            <a:pPr marL="12700">
              <a:spcBef>
                <a:spcPts val="855"/>
              </a:spcBef>
              <a:buClr>
                <a:srgbClr val="F0AD00"/>
              </a:buClr>
              <a:buSzPct val="81250"/>
              <a:tabLst>
                <a:tab pos="332105" algn="l"/>
                <a:tab pos="332740" algn="l"/>
              </a:tabLst>
            </a:pPr>
            <a:r>
              <a:rPr lang="en-US" sz="2000" dirty="0">
                <a:cs typeface="Calibri"/>
              </a:rPr>
              <a:t>Hash Map: </a:t>
            </a:r>
            <a:r>
              <a:rPr lang="en-US" sz="2000" dirty="0">
                <a:solidFill>
                  <a:schemeClr val="accent2">
                    <a:lumMod val="50000"/>
                  </a:schemeClr>
                </a:solidFill>
                <a:cs typeface="Calibri"/>
              </a:rPr>
              <a:t>hard to choose bucket number</a:t>
            </a:r>
          </a:p>
          <a:p>
            <a:pPr marL="12700">
              <a:spcBef>
                <a:spcPts val="855"/>
              </a:spcBef>
              <a:buClr>
                <a:srgbClr val="F0AD00"/>
              </a:buClr>
              <a:buSzPct val="81250"/>
              <a:tabLst>
                <a:tab pos="332105" algn="l"/>
                <a:tab pos="332740" algn="l"/>
              </a:tabLst>
            </a:pPr>
            <a:r>
              <a:rPr lang="en-US" sz="2000" dirty="0">
                <a:solidFill>
                  <a:schemeClr val="accent2">
                    <a:lumMod val="50000"/>
                  </a:schemeClr>
                </a:solidFill>
                <a:cs typeface="Calibri"/>
              </a:rPr>
              <a:t>	</a:t>
            </a:r>
            <a:r>
              <a:rPr lang="en-US" dirty="0">
                <a:cs typeface="Calibri"/>
              </a:rPr>
              <a:t>large bucket number: </a:t>
            </a:r>
            <a:r>
              <a:rPr lang="en-US" dirty="0">
                <a:solidFill>
                  <a:schemeClr val="accent2">
                    <a:lumMod val="50000"/>
                  </a:schemeClr>
                </a:solidFill>
                <a:cs typeface="Calibri"/>
              </a:rPr>
              <a:t>bad for neighbor scanning, </a:t>
            </a:r>
            <a:r>
              <a:rPr lang="en-US" dirty="0">
                <a:solidFill>
                  <a:schemeClr val="accent4">
                    <a:lumMod val="75000"/>
                  </a:schemeClr>
                </a:solidFill>
                <a:cs typeface="Calibri"/>
              </a:rPr>
              <a:t>good for updating</a:t>
            </a:r>
            <a:r>
              <a:rPr lang="en-US" dirty="0">
                <a:solidFill>
                  <a:schemeClr val="accent2">
                    <a:lumMod val="50000"/>
                  </a:schemeClr>
                </a:solidFill>
                <a:cs typeface="Calibri"/>
              </a:rPr>
              <a:t>, bad for big graphs</a:t>
            </a:r>
          </a:p>
          <a:p>
            <a:pPr marL="12700">
              <a:spcBef>
                <a:spcPts val="855"/>
              </a:spcBef>
              <a:buClr>
                <a:srgbClr val="F0AD00"/>
              </a:buClr>
              <a:buSzPct val="81250"/>
              <a:tabLst>
                <a:tab pos="332105" algn="l"/>
                <a:tab pos="332740" algn="l"/>
              </a:tabLst>
            </a:pPr>
            <a:r>
              <a:rPr lang="en-US" dirty="0">
                <a:solidFill>
                  <a:schemeClr val="accent2">
                    <a:lumMod val="50000"/>
                  </a:schemeClr>
                </a:solidFill>
                <a:cs typeface="Calibri"/>
              </a:rPr>
              <a:t>	</a:t>
            </a:r>
            <a:r>
              <a:rPr lang="en-US" dirty="0">
                <a:cs typeface="Calibri"/>
              </a:rPr>
              <a:t>small bucket number: </a:t>
            </a:r>
            <a:r>
              <a:rPr lang="en-US" dirty="0">
                <a:solidFill>
                  <a:schemeClr val="accent4">
                    <a:lumMod val="75000"/>
                  </a:schemeClr>
                </a:solidFill>
                <a:cs typeface="Calibri"/>
              </a:rPr>
              <a:t>good for neighbor scanning</a:t>
            </a:r>
            <a:r>
              <a:rPr lang="en-US" dirty="0">
                <a:solidFill>
                  <a:schemeClr val="accent2">
                    <a:lumMod val="50000"/>
                  </a:schemeClr>
                </a:solidFill>
                <a:cs typeface="Calibri"/>
              </a:rPr>
              <a:t>, bad for updating, </a:t>
            </a:r>
            <a:r>
              <a:rPr lang="en-US" dirty="0">
                <a:solidFill>
                  <a:schemeClr val="accent4">
                    <a:lumMod val="75000"/>
                  </a:schemeClr>
                </a:solidFill>
                <a:cs typeface="Calibri"/>
              </a:rPr>
              <a:t>good for big graphs</a:t>
            </a:r>
          </a:p>
        </p:txBody>
      </p:sp>
      <p:sp>
        <p:nvSpPr>
          <p:cNvPr id="7" name="Title 6">
            <a:extLst>
              <a:ext uri="{FF2B5EF4-FFF2-40B4-BE49-F238E27FC236}">
                <a16:creationId xmlns:a16="http://schemas.microsoft.com/office/drawing/2014/main" id="{B56A8E18-D639-87A4-089A-AF0E69BD3BAD}"/>
              </a:ext>
            </a:extLst>
          </p:cNvPr>
          <p:cNvSpPr>
            <a:spLocks noGrp="1"/>
          </p:cNvSpPr>
          <p:nvPr>
            <p:ph type="title"/>
          </p:nvPr>
        </p:nvSpPr>
        <p:spPr/>
        <p:txBody>
          <a:bodyPr/>
          <a:lstStyle/>
          <a:p>
            <a:r>
              <a:rPr lang="en-US" dirty="0"/>
              <a:t>A quick summary for graph storage</a:t>
            </a:r>
          </a:p>
        </p:txBody>
      </p:sp>
      <p:sp>
        <p:nvSpPr>
          <p:cNvPr id="9" name="Slide Number Placeholder 8">
            <a:extLst>
              <a:ext uri="{FF2B5EF4-FFF2-40B4-BE49-F238E27FC236}">
                <a16:creationId xmlns:a16="http://schemas.microsoft.com/office/drawing/2014/main" id="{882CBF29-4BD7-E2E2-2A0C-0C0C88E6863A}"/>
              </a:ext>
            </a:extLst>
          </p:cNvPr>
          <p:cNvSpPr>
            <a:spLocks noGrp="1"/>
          </p:cNvSpPr>
          <p:nvPr>
            <p:ph type="sldNum" sz="quarter" idx="11"/>
          </p:nvPr>
        </p:nvSpPr>
        <p:spPr/>
        <p:txBody>
          <a:bodyPr/>
          <a:lstStyle/>
          <a:p>
            <a:fld id="{009375D7-070A-4959-9224-FB5E66F2B1B3}" type="slidenum">
              <a:rPr lang="en-AU" smtClean="0"/>
              <a:pPr/>
              <a:t>53</a:t>
            </a:fld>
            <a:endParaRPr lang="en-AU" dirty="0"/>
          </a:p>
        </p:txBody>
      </p:sp>
      <p:sp>
        <p:nvSpPr>
          <p:cNvPr id="11" name="Footer Placeholder 10">
            <a:extLst>
              <a:ext uri="{FF2B5EF4-FFF2-40B4-BE49-F238E27FC236}">
                <a16:creationId xmlns:a16="http://schemas.microsoft.com/office/drawing/2014/main" id="{0CB23D09-BBAE-9406-DAD0-B5CDB32A77C1}"/>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859578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38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lang="en-US" spc="-10" dirty="0"/>
              <a:t>Node and edge attributes</a:t>
            </a:r>
            <a:endParaRPr dirty="0"/>
          </a:p>
        </p:txBody>
      </p:sp>
      <p:sp>
        <p:nvSpPr>
          <p:cNvPr id="4" name="object 4"/>
          <p:cNvSpPr txBox="1">
            <a:spLocks noGrp="1"/>
          </p:cNvSpPr>
          <p:nvPr>
            <p:ph idx="1"/>
          </p:nvPr>
        </p:nvSpPr>
        <p:spPr>
          <a:xfrm>
            <a:off x="838200" y="1691724"/>
            <a:ext cx="10515600" cy="2972609"/>
          </a:xfrm>
          <a:prstGeom prst="rect">
            <a:avLst/>
          </a:prstGeom>
        </p:spPr>
        <p:txBody>
          <a:bodyPr vert="horz" wrap="square" lIns="0" tIns="107315" rIns="0" bIns="0" rtlCol="0">
            <a:spAutoFit/>
          </a:bodyPr>
          <a:lstStyle/>
          <a:p>
            <a:pPr marL="12700">
              <a:lnSpc>
                <a:spcPct val="150000"/>
              </a:lnSpc>
              <a:spcBef>
                <a:spcPts val="845"/>
              </a:spcBef>
              <a:buClr>
                <a:srgbClr val="60B5CC"/>
              </a:buClr>
              <a:buNone/>
              <a:tabLst>
                <a:tab pos="287020" algn="l"/>
              </a:tabLst>
            </a:pPr>
            <a:r>
              <a:rPr lang="en-US" sz="2400" spc="-30" dirty="0"/>
              <a:t>Possible options:</a:t>
            </a:r>
          </a:p>
          <a:p>
            <a:pPr marL="287020" indent="-274320">
              <a:lnSpc>
                <a:spcPct val="100000"/>
              </a:lnSpc>
              <a:spcBef>
                <a:spcPts val="845"/>
              </a:spcBef>
              <a:buClr>
                <a:srgbClr val="60B5CC"/>
              </a:buClr>
              <a:buFont typeface="Wingdings"/>
              <a:buChar char=""/>
              <a:tabLst>
                <a:tab pos="287020" algn="l"/>
              </a:tabLst>
            </a:pPr>
            <a:r>
              <a:rPr sz="2400" spc="-30" dirty="0"/>
              <a:t>Weight</a:t>
            </a:r>
            <a:r>
              <a:rPr sz="2400" dirty="0"/>
              <a:t> </a:t>
            </a:r>
            <a:r>
              <a:rPr sz="2400" spc="-5" dirty="0"/>
              <a:t>(</a:t>
            </a:r>
            <a:r>
              <a:rPr sz="2400" i="1" spc="-5" dirty="0"/>
              <a:t>e.g.</a:t>
            </a:r>
            <a:r>
              <a:rPr sz="2400" spc="-5" dirty="0"/>
              <a:t>,</a:t>
            </a:r>
            <a:r>
              <a:rPr sz="2400" spc="5" dirty="0"/>
              <a:t> </a:t>
            </a:r>
            <a:r>
              <a:rPr sz="2400" spc="-10" dirty="0"/>
              <a:t>frequency</a:t>
            </a:r>
            <a:r>
              <a:rPr sz="2400" dirty="0"/>
              <a:t> </a:t>
            </a:r>
            <a:r>
              <a:rPr sz="2400" spc="-5" dirty="0"/>
              <a:t>of</a:t>
            </a:r>
            <a:r>
              <a:rPr sz="2400" dirty="0"/>
              <a:t> </a:t>
            </a:r>
            <a:r>
              <a:rPr sz="2400" spc="-10" dirty="0"/>
              <a:t>communication)</a:t>
            </a:r>
          </a:p>
          <a:p>
            <a:pPr marL="287020" indent="-274320">
              <a:lnSpc>
                <a:spcPct val="100000"/>
              </a:lnSpc>
              <a:spcBef>
                <a:spcPts val="740"/>
              </a:spcBef>
              <a:buClr>
                <a:srgbClr val="60B5CC"/>
              </a:buClr>
              <a:buFont typeface="Wingdings"/>
              <a:buChar char=""/>
              <a:tabLst>
                <a:tab pos="287020" algn="l"/>
              </a:tabLst>
            </a:pPr>
            <a:r>
              <a:rPr sz="2400" spc="-5" dirty="0"/>
              <a:t>Ranking</a:t>
            </a:r>
            <a:r>
              <a:rPr sz="2400" spc="-10" dirty="0"/>
              <a:t> (best</a:t>
            </a:r>
            <a:r>
              <a:rPr sz="2400" spc="-5" dirty="0"/>
              <a:t> friend,</a:t>
            </a:r>
            <a:r>
              <a:rPr sz="2400" dirty="0"/>
              <a:t> </a:t>
            </a:r>
            <a:r>
              <a:rPr sz="2400" spc="-5" dirty="0"/>
              <a:t>second</a:t>
            </a:r>
            <a:r>
              <a:rPr sz="2400" dirty="0"/>
              <a:t> </a:t>
            </a:r>
            <a:r>
              <a:rPr sz="2400" spc="-10" dirty="0"/>
              <a:t>best</a:t>
            </a:r>
            <a:r>
              <a:rPr sz="2400" spc="-5" dirty="0"/>
              <a:t> friend…)</a:t>
            </a:r>
          </a:p>
          <a:p>
            <a:pPr marL="287020" indent="-274320">
              <a:lnSpc>
                <a:spcPct val="100000"/>
              </a:lnSpc>
              <a:spcBef>
                <a:spcPts val="625"/>
              </a:spcBef>
              <a:buClr>
                <a:srgbClr val="60B5CC"/>
              </a:buClr>
              <a:buFont typeface="Wingdings"/>
              <a:buChar char=""/>
              <a:tabLst>
                <a:tab pos="287020" algn="l"/>
              </a:tabLst>
            </a:pPr>
            <a:r>
              <a:rPr sz="2400" spc="-35" dirty="0"/>
              <a:t>Type</a:t>
            </a:r>
            <a:r>
              <a:rPr sz="2400" spc="-10" dirty="0"/>
              <a:t> </a:t>
            </a:r>
            <a:r>
              <a:rPr sz="2400" spc="-5" dirty="0"/>
              <a:t>(friend,</a:t>
            </a:r>
            <a:r>
              <a:rPr sz="2400" dirty="0"/>
              <a:t> </a:t>
            </a:r>
            <a:r>
              <a:rPr sz="2400" spc="-15" dirty="0"/>
              <a:t>relative,</a:t>
            </a:r>
            <a:r>
              <a:rPr sz="2400" dirty="0"/>
              <a:t> </a:t>
            </a:r>
            <a:r>
              <a:rPr sz="2400" spc="-20" dirty="0"/>
              <a:t>co-worker)</a:t>
            </a:r>
          </a:p>
          <a:p>
            <a:pPr marL="287020" marR="5080" indent="-274320">
              <a:lnSpc>
                <a:spcPts val="3290"/>
              </a:lnSpc>
              <a:spcBef>
                <a:spcPts val="910"/>
              </a:spcBef>
              <a:buClr>
                <a:srgbClr val="60B5CC"/>
              </a:buClr>
              <a:buFont typeface="Wingdings"/>
              <a:buChar char=""/>
              <a:tabLst>
                <a:tab pos="287020" algn="l"/>
              </a:tabLst>
            </a:pPr>
            <a:r>
              <a:rPr sz="2400" spc="-10" dirty="0"/>
              <a:t>Properties</a:t>
            </a:r>
            <a:r>
              <a:rPr sz="2400" spc="5" dirty="0"/>
              <a:t> </a:t>
            </a:r>
            <a:r>
              <a:rPr sz="2400" spc="-5" dirty="0"/>
              <a:t>depending</a:t>
            </a:r>
            <a:r>
              <a:rPr sz="2400" dirty="0"/>
              <a:t> </a:t>
            </a:r>
            <a:r>
              <a:rPr sz="2400" spc="-5" dirty="0"/>
              <a:t>on</a:t>
            </a:r>
            <a:r>
              <a:rPr sz="2400" spc="5" dirty="0"/>
              <a:t> </a:t>
            </a:r>
            <a:r>
              <a:rPr sz="2400" spc="-5" dirty="0"/>
              <a:t>the</a:t>
            </a:r>
            <a:r>
              <a:rPr sz="2400" dirty="0"/>
              <a:t> </a:t>
            </a:r>
            <a:r>
              <a:rPr sz="2400" spc="-10" dirty="0"/>
              <a:t>structure</a:t>
            </a:r>
            <a:r>
              <a:rPr sz="2400" dirty="0"/>
              <a:t> </a:t>
            </a:r>
            <a:r>
              <a:rPr sz="2400" spc="-5" dirty="0"/>
              <a:t>of</a:t>
            </a:r>
            <a:r>
              <a:rPr sz="2400" dirty="0"/>
              <a:t> </a:t>
            </a:r>
            <a:r>
              <a:rPr sz="2400" spc="-5" dirty="0"/>
              <a:t>the</a:t>
            </a:r>
            <a:r>
              <a:rPr sz="2400" dirty="0"/>
              <a:t> </a:t>
            </a:r>
            <a:r>
              <a:rPr sz="2400" spc="-20" dirty="0"/>
              <a:t>rest </a:t>
            </a:r>
            <a:r>
              <a:rPr sz="2400" spc="-620" dirty="0"/>
              <a:t> </a:t>
            </a:r>
            <a:r>
              <a:rPr sz="2400" spc="-5" dirty="0"/>
              <a:t>of </a:t>
            </a:r>
            <a:r>
              <a:rPr sz="2400" dirty="0"/>
              <a:t>the</a:t>
            </a:r>
            <a:r>
              <a:rPr sz="2400" spc="-5" dirty="0"/>
              <a:t> </a:t>
            </a:r>
            <a:r>
              <a:rPr sz="2400" spc="-15" dirty="0"/>
              <a:t>graph:</a:t>
            </a:r>
            <a:r>
              <a:rPr sz="2400" dirty="0"/>
              <a:t> Number </a:t>
            </a:r>
            <a:r>
              <a:rPr sz="2400" spc="-5" dirty="0"/>
              <a:t>of</a:t>
            </a:r>
            <a:r>
              <a:rPr sz="2400" dirty="0"/>
              <a:t> </a:t>
            </a:r>
            <a:r>
              <a:rPr sz="2400" spc="-10" dirty="0"/>
              <a:t>common</a:t>
            </a:r>
            <a:r>
              <a:rPr sz="2400" dirty="0"/>
              <a:t> </a:t>
            </a:r>
            <a:r>
              <a:rPr sz="2400" spc="-5" dirty="0"/>
              <a:t>friends</a:t>
            </a:r>
          </a:p>
        </p:txBody>
      </p:sp>
      <p:sp>
        <p:nvSpPr>
          <p:cNvPr id="2" name="Slide Number Placeholder 1">
            <a:extLst>
              <a:ext uri="{FF2B5EF4-FFF2-40B4-BE49-F238E27FC236}">
                <a16:creationId xmlns:a16="http://schemas.microsoft.com/office/drawing/2014/main" id="{0A4E976B-8F6E-3D8B-1213-167772B71F0F}"/>
              </a:ext>
            </a:extLst>
          </p:cNvPr>
          <p:cNvSpPr>
            <a:spLocks noGrp="1"/>
          </p:cNvSpPr>
          <p:nvPr>
            <p:ph type="sldNum" sz="quarter" idx="11"/>
          </p:nvPr>
        </p:nvSpPr>
        <p:spPr/>
        <p:txBody>
          <a:bodyPr/>
          <a:lstStyle/>
          <a:p>
            <a:fld id="{009375D7-070A-4959-9224-FB5E66F2B1B3}" type="slidenum">
              <a:rPr lang="en-AU" smtClean="0"/>
              <a:pPr/>
              <a:t>54</a:t>
            </a:fld>
            <a:endParaRPr lang="en-AU" dirty="0"/>
          </a:p>
        </p:txBody>
      </p:sp>
      <p:sp>
        <p:nvSpPr>
          <p:cNvPr id="5" name="Footer Placeholder 4">
            <a:extLst>
              <a:ext uri="{FF2B5EF4-FFF2-40B4-BE49-F238E27FC236}">
                <a16:creationId xmlns:a16="http://schemas.microsoft.com/office/drawing/2014/main" id="{3E1B5A8D-E282-5436-45CA-E21D26D4BF26}"/>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7201255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bject 75"/>
          <p:cNvSpPr txBox="1"/>
          <p:nvPr/>
        </p:nvSpPr>
        <p:spPr>
          <a:xfrm>
            <a:off x="1857963" y="5906370"/>
            <a:ext cx="2672715" cy="269240"/>
          </a:xfrm>
          <a:prstGeom prst="rect">
            <a:avLst/>
          </a:prstGeom>
        </p:spPr>
        <p:txBody>
          <a:bodyPr vert="horz" wrap="square" lIns="0" tIns="12700" rIns="0" bIns="0" rtlCol="0">
            <a:spAutoFit/>
          </a:bodyPr>
          <a:lstStyle/>
          <a:p>
            <a:pPr marL="12700">
              <a:spcBef>
                <a:spcPts val="100"/>
              </a:spcBef>
            </a:pPr>
            <a:r>
              <a:rPr sz="1600" b="1" spc="-10" dirty="0">
                <a:solidFill>
                  <a:srgbClr val="008000"/>
                </a:solidFill>
                <a:latin typeface="Calibri"/>
                <a:cs typeface="Calibri"/>
              </a:rPr>
              <a:t>Examples:</a:t>
            </a:r>
            <a:r>
              <a:rPr sz="1600" b="1" spc="-25" dirty="0">
                <a:solidFill>
                  <a:srgbClr val="008000"/>
                </a:solidFill>
                <a:latin typeface="Calibri"/>
                <a:cs typeface="Calibri"/>
              </a:rPr>
              <a:t> </a:t>
            </a:r>
            <a:r>
              <a:rPr sz="1600" spc="-5" dirty="0">
                <a:solidFill>
                  <a:srgbClr val="008000"/>
                </a:solidFill>
                <a:latin typeface="Calibri"/>
                <a:cs typeface="Calibri"/>
              </a:rPr>
              <a:t>Friendship,</a:t>
            </a:r>
            <a:r>
              <a:rPr sz="1600" spc="-10" dirty="0">
                <a:solidFill>
                  <a:srgbClr val="008000"/>
                </a:solidFill>
                <a:latin typeface="Calibri"/>
                <a:cs typeface="Calibri"/>
              </a:rPr>
              <a:t> </a:t>
            </a:r>
            <a:r>
              <a:rPr sz="1600" spc="-5" dirty="0">
                <a:solidFill>
                  <a:srgbClr val="008000"/>
                </a:solidFill>
                <a:latin typeface="Calibri"/>
                <a:cs typeface="Calibri"/>
              </a:rPr>
              <a:t>Hyperlink</a:t>
            </a:r>
            <a:endParaRPr sz="1600">
              <a:latin typeface="Calibri"/>
              <a:cs typeface="Calibri"/>
            </a:endParaRPr>
          </a:p>
        </p:txBody>
      </p:sp>
      <p:sp>
        <p:nvSpPr>
          <p:cNvPr id="76" name="object 76"/>
          <p:cNvSpPr txBox="1"/>
          <p:nvPr/>
        </p:nvSpPr>
        <p:spPr>
          <a:xfrm>
            <a:off x="6007100" y="5863699"/>
            <a:ext cx="3393440" cy="269240"/>
          </a:xfrm>
          <a:prstGeom prst="rect">
            <a:avLst/>
          </a:prstGeom>
        </p:spPr>
        <p:txBody>
          <a:bodyPr vert="horz" wrap="square" lIns="0" tIns="12700" rIns="0" bIns="0" rtlCol="0">
            <a:spAutoFit/>
          </a:bodyPr>
          <a:lstStyle/>
          <a:p>
            <a:pPr marL="12700">
              <a:spcBef>
                <a:spcPts val="100"/>
              </a:spcBef>
            </a:pPr>
            <a:r>
              <a:rPr sz="1600" b="1" spc="-10" dirty="0">
                <a:solidFill>
                  <a:srgbClr val="008000"/>
                </a:solidFill>
                <a:latin typeface="Calibri"/>
                <a:cs typeface="Calibri"/>
              </a:rPr>
              <a:t>Examples:</a:t>
            </a:r>
            <a:r>
              <a:rPr sz="1600" b="1" spc="-20" dirty="0">
                <a:solidFill>
                  <a:srgbClr val="008000"/>
                </a:solidFill>
                <a:latin typeface="Calibri"/>
                <a:cs typeface="Calibri"/>
              </a:rPr>
              <a:t> </a:t>
            </a:r>
            <a:r>
              <a:rPr sz="1600" spc="-5" dirty="0">
                <a:solidFill>
                  <a:srgbClr val="008000"/>
                </a:solidFill>
                <a:latin typeface="Calibri"/>
                <a:cs typeface="Calibri"/>
              </a:rPr>
              <a:t>Collaboration, </a:t>
            </a:r>
            <a:r>
              <a:rPr sz="1600" spc="-10" dirty="0">
                <a:solidFill>
                  <a:srgbClr val="008000"/>
                </a:solidFill>
                <a:latin typeface="Calibri"/>
                <a:cs typeface="Calibri"/>
              </a:rPr>
              <a:t>Internet, Roads</a:t>
            </a:r>
            <a:endParaRPr sz="1600">
              <a:latin typeface="Calibri"/>
              <a:cs typeface="Calibri"/>
            </a:endParaRPr>
          </a:p>
        </p:txBody>
      </p:sp>
      <p:pic>
        <p:nvPicPr>
          <p:cNvPr id="81" name="图片 80">
            <a:extLst>
              <a:ext uri="{FF2B5EF4-FFF2-40B4-BE49-F238E27FC236}">
                <a16:creationId xmlns:a16="http://schemas.microsoft.com/office/drawing/2014/main" id="{D0A3766C-C574-4FC5-9696-6ED30A36B2CB}"/>
              </a:ext>
            </a:extLst>
          </p:cNvPr>
          <p:cNvPicPr>
            <a:picLocks noChangeAspect="1"/>
          </p:cNvPicPr>
          <p:nvPr/>
        </p:nvPicPr>
        <p:blipFill rotWithShape="1">
          <a:blip r:embed="rId2"/>
          <a:srcRect b="22325"/>
          <a:stretch/>
        </p:blipFill>
        <p:spPr>
          <a:xfrm>
            <a:off x="1323145" y="1690688"/>
            <a:ext cx="8199315" cy="3966256"/>
          </a:xfrm>
          <a:prstGeom prst="rect">
            <a:avLst/>
          </a:prstGeom>
        </p:spPr>
      </p:pic>
      <p:sp>
        <p:nvSpPr>
          <p:cNvPr id="7" name="文本框 6">
            <a:extLst>
              <a:ext uri="{FF2B5EF4-FFF2-40B4-BE49-F238E27FC236}">
                <a16:creationId xmlns:a16="http://schemas.microsoft.com/office/drawing/2014/main" id="{8A5CCEF7-D5FE-42D6-B650-142FAD87D166}"/>
              </a:ext>
            </a:extLst>
          </p:cNvPr>
          <p:cNvSpPr txBox="1"/>
          <p:nvPr/>
        </p:nvSpPr>
        <p:spPr>
          <a:xfrm>
            <a:off x="8176260" y="2764637"/>
            <a:ext cx="640080" cy="369332"/>
          </a:xfrm>
          <a:prstGeom prst="rect">
            <a:avLst/>
          </a:prstGeom>
          <a:noFill/>
        </p:spPr>
        <p:txBody>
          <a:bodyPr wrap="square">
            <a:spAutoFit/>
          </a:bodyPr>
          <a:lstStyle/>
          <a:p>
            <a:r>
              <a:rPr lang="en-US" altLang="zh-CN" spc="-20" dirty="0">
                <a:latin typeface="Calibri"/>
                <a:cs typeface="Calibri"/>
              </a:rPr>
              <a:t>4</a:t>
            </a:r>
            <a:endParaRPr lang="zh-CN" altLang="en-US" dirty="0"/>
          </a:p>
        </p:txBody>
      </p:sp>
      <p:sp>
        <p:nvSpPr>
          <p:cNvPr id="8" name="文本框 7">
            <a:extLst>
              <a:ext uri="{FF2B5EF4-FFF2-40B4-BE49-F238E27FC236}">
                <a16:creationId xmlns:a16="http://schemas.microsoft.com/office/drawing/2014/main" id="{BC3B57B2-7E68-4C7E-B057-C62C3B9F63CA}"/>
              </a:ext>
            </a:extLst>
          </p:cNvPr>
          <p:cNvSpPr txBox="1"/>
          <p:nvPr/>
        </p:nvSpPr>
        <p:spPr>
          <a:xfrm>
            <a:off x="7536180" y="3101703"/>
            <a:ext cx="640080" cy="369332"/>
          </a:xfrm>
          <a:prstGeom prst="rect">
            <a:avLst/>
          </a:prstGeom>
          <a:noFill/>
        </p:spPr>
        <p:txBody>
          <a:bodyPr wrap="square">
            <a:spAutoFit/>
          </a:bodyPr>
          <a:lstStyle/>
          <a:p>
            <a:r>
              <a:rPr lang="en-US" altLang="zh-CN" spc="-20" dirty="0">
                <a:latin typeface="Calibri"/>
                <a:cs typeface="Calibri"/>
              </a:rPr>
              <a:t>2</a:t>
            </a:r>
            <a:endParaRPr lang="zh-CN" altLang="en-US" dirty="0"/>
          </a:p>
        </p:txBody>
      </p:sp>
      <p:sp>
        <p:nvSpPr>
          <p:cNvPr id="9" name="文本框 8">
            <a:extLst>
              <a:ext uri="{FF2B5EF4-FFF2-40B4-BE49-F238E27FC236}">
                <a16:creationId xmlns:a16="http://schemas.microsoft.com/office/drawing/2014/main" id="{8D90CCFB-0299-417A-A375-91A821C92C3B}"/>
              </a:ext>
            </a:extLst>
          </p:cNvPr>
          <p:cNvSpPr txBox="1"/>
          <p:nvPr/>
        </p:nvSpPr>
        <p:spPr>
          <a:xfrm>
            <a:off x="7170420" y="3509470"/>
            <a:ext cx="640080" cy="369332"/>
          </a:xfrm>
          <a:prstGeom prst="rect">
            <a:avLst/>
          </a:prstGeom>
          <a:noFill/>
        </p:spPr>
        <p:txBody>
          <a:bodyPr wrap="square">
            <a:spAutoFit/>
          </a:bodyPr>
          <a:lstStyle/>
          <a:p>
            <a:r>
              <a:rPr lang="en-US" altLang="zh-CN" spc="-20" dirty="0">
                <a:latin typeface="Calibri"/>
                <a:cs typeface="Calibri"/>
              </a:rPr>
              <a:t>1</a:t>
            </a:r>
            <a:endParaRPr lang="zh-CN" altLang="en-US" dirty="0"/>
          </a:p>
        </p:txBody>
      </p:sp>
      <p:sp>
        <p:nvSpPr>
          <p:cNvPr id="10" name="文本框 9">
            <a:extLst>
              <a:ext uri="{FF2B5EF4-FFF2-40B4-BE49-F238E27FC236}">
                <a16:creationId xmlns:a16="http://schemas.microsoft.com/office/drawing/2014/main" id="{3482A434-8596-403A-B69B-1F7A78D4E3E4}"/>
              </a:ext>
            </a:extLst>
          </p:cNvPr>
          <p:cNvSpPr txBox="1"/>
          <p:nvPr/>
        </p:nvSpPr>
        <p:spPr>
          <a:xfrm>
            <a:off x="6558280" y="3286369"/>
            <a:ext cx="640080" cy="369332"/>
          </a:xfrm>
          <a:prstGeom prst="rect">
            <a:avLst/>
          </a:prstGeom>
          <a:noFill/>
        </p:spPr>
        <p:txBody>
          <a:bodyPr wrap="square">
            <a:spAutoFit/>
          </a:bodyPr>
          <a:lstStyle/>
          <a:p>
            <a:r>
              <a:rPr lang="en-US" altLang="zh-CN" spc="-20" dirty="0">
                <a:latin typeface="Calibri"/>
                <a:cs typeface="Calibri"/>
              </a:rPr>
              <a:t>0.5</a:t>
            </a:r>
            <a:endParaRPr lang="zh-CN" altLang="en-US" dirty="0"/>
          </a:p>
        </p:txBody>
      </p:sp>
      <p:sp>
        <p:nvSpPr>
          <p:cNvPr id="11" name="Title 10">
            <a:extLst>
              <a:ext uri="{FF2B5EF4-FFF2-40B4-BE49-F238E27FC236}">
                <a16:creationId xmlns:a16="http://schemas.microsoft.com/office/drawing/2014/main" id="{E450DDAA-3EC2-11D0-57CF-9628066A234D}"/>
              </a:ext>
            </a:extLst>
          </p:cNvPr>
          <p:cNvSpPr>
            <a:spLocks noGrp="1"/>
          </p:cNvSpPr>
          <p:nvPr>
            <p:ph type="title"/>
          </p:nvPr>
        </p:nvSpPr>
        <p:spPr/>
        <p:txBody>
          <a:bodyPr/>
          <a:lstStyle/>
          <a:p>
            <a:r>
              <a:rPr lang="en-US" dirty="0"/>
              <a:t>More Types of Graphs</a:t>
            </a:r>
          </a:p>
        </p:txBody>
      </p:sp>
      <p:sp>
        <p:nvSpPr>
          <p:cNvPr id="2" name="Slide Number Placeholder 1">
            <a:extLst>
              <a:ext uri="{FF2B5EF4-FFF2-40B4-BE49-F238E27FC236}">
                <a16:creationId xmlns:a16="http://schemas.microsoft.com/office/drawing/2014/main" id="{AE075560-56A0-70DF-940E-50FA9FECC1B2}"/>
              </a:ext>
            </a:extLst>
          </p:cNvPr>
          <p:cNvSpPr>
            <a:spLocks noGrp="1"/>
          </p:cNvSpPr>
          <p:nvPr>
            <p:ph type="sldNum" sz="quarter" idx="11"/>
          </p:nvPr>
        </p:nvSpPr>
        <p:spPr/>
        <p:txBody>
          <a:bodyPr/>
          <a:lstStyle/>
          <a:p>
            <a:fld id="{009375D7-070A-4959-9224-FB5E66F2B1B3}" type="slidenum">
              <a:rPr lang="en-AU" smtClean="0"/>
              <a:pPr/>
              <a:t>55</a:t>
            </a:fld>
            <a:endParaRPr lang="en-AU" dirty="0"/>
          </a:p>
        </p:txBody>
      </p:sp>
      <p:sp>
        <p:nvSpPr>
          <p:cNvPr id="3" name="Footer Placeholder 2">
            <a:extLst>
              <a:ext uri="{FF2B5EF4-FFF2-40B4-BE49-F238E27FC236}">
                <a16:creationId xmlns:a16="http://schemas.microsoft.com/office/drawing/2014/main" id="{C60A055E-1CF3-E27D-E3B6-AD91CBD4DD53}"/>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11459969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308341" y="3544317"/>
            <a:ext cx="1901189" cy="568325"/>
          </a:xfrm>
          <a:prstGeom prst="rect">
            <a:avLst/>
          </a:prstGeom>
        </p:spPr>
        <p:txBody>
          <a:bodyPr vert="horz" wrap="square" lIns="0" tIns="12700" rIns="0" bIns="0" rtlCol="0">
            <a:spAutoFit/>
          </a:bodyPr>
          <a:lstStyle/>
          <a:p>
            <a:pPr marL="12700">
              <a:lnSpc>
                <a:spcPts val="2135"/>
              </a:lnSpc>
              <a:spcBef>
                <a:spcPts val="100"/>
              </a:spcBef>
            </a:pPr>
            <a:r>
              <a:rPr spc="-10" dirty="0">
                <a:latin typeface="Calibri"/>
                <a:cs typeface="Calibri"/>
              </a:rPr>
              <a:t>Largest</a:t>
            </a:r>
            <a:r>
              <a:rPr spc="-55" dirty="0">
                <a:latin typeface="Calibri"/>
                <a:cs typeface="Calibri"/>
              </a:rPr>
              <a:t> </a:t>
            </a:r>
            <a:r>
              <a:rPr spc="-5" dirty="0">
                <a:latin typeface="Calibri"/>
                <a:cs typeface="Calibri"/>
              </a:rPr>
              <a:t>Component:</a:t>
            </a:r>
            <a:endParaRPr>
              <a:latin typeface="Calibri"/>
              <a:cs typeface="Calibri"/>
            </a:endParaRPr>
          </a:p>
          <a:p>
            <a:pPr marL="12700">
              <a:lnSpc>
                <a:spcPts val="2135"/>
              </a:lnSpc>
            </a:pPr>
            <a:r>
              <a:rPr b="1" spc="-10" dirty="0">
                <a:latin typeface="Calibri"/>
                <a:cs typeface="Calibri"/>
              </a:rPr>
              <a:t>Giant Component</a:t>
            </a:r>
            <a:endParaRPr>
              <a:latin typeface="Calibri"/>
              <a:cs typeface="Calibri"/>
            </a:endParaRPr>
          </a:p>
        </p:txBody>
      </p:sp>
      <p:sp>
        <p:nvSpPr>
          <p:cNvPr id="4" name="object 4"/>
          <p:cNvSpPr txBox="1"/>
          <p:nvPr/>
        </p:nvSpPr>
        <p:spPr>
          <a:xfrm>
            <a:off x="8308341" y="4370323"/>
            <a:ext cx="2083435" cy="299720"/>
          </a:xfrm>
          <a:prstGeom prst="rect">
            <a:avLst/>
          </a:prstGeom>
        </p:spPr>
        <p:txBody>
          <a:bodyPr vert="horz" wrap="square" lIns="0" tIns="12700" rIns="0" bIns="0" rtlCol="0">
            <a:spAutoFit/>
          </a:bodyPr>
          <a:lstStyle/>
          <a:p>
            <a:pPr marL="12700">
              <a:spcBef>
                <a:spcPts val="100"/>
              </a:spcBef>
            </a:pPr>
            <a:r>
              <a:rPr b="1" spc="-10" dirty="0">
                <a:latin typeface="Calibri"/>
                <a:cs typeface="Calibri"/>
              </a:rPr>
              <a:t>Isolated</a:t>
            </a:r>
            <a:r>
              <a:rPr b="1" spc="-25" dirty="0">
                <a:latin typeface="Calibri"/>
                <a:cs typeface="Calibri"/>
              </a:rPr>
              <a:t> </a:t>
            </a:r>
            <a:r>
              <a:rPr b="1" spc="-5" dirty="0">
                <a:latin typeface="Calibri"/>
                <a:cs typeface="Calibri"/>
              </a:rPr>
              <a:t>node</a:t>
            </a:r>
            <a:r>
              <a:rPr b="1" spc="-25" dirty="0">
                <a:latin typeface="Calibri"/>
                <a:cs typeface="Calibri"/>
              </a:rPr>
              <a:t> </a:t>
            </a:r>
            <a:r>
              <a:rPr sz="1600" spc="-5" dirty="0">
                <a:solidFill>
                  <a:srgbClr val="008000"/>
                </a:solidFill>
                <a:latin typeface="Calibri"/>
                <a:cs typeface="Calibri"/>
              </a:rPr>
              <a:t>(node</a:t>
            </a:r>
            <a:r>
              <a:rPr sz="1600" spc="-15" dirty="0">
                <a:solidFill>
                  <a:srgbClr val="008000"/>
                </a:solidFill>
                <a:latin typeface="Calibri"/>
                <a:cs typeface="Calibri"/>
              </a:rPr>
              <a:t> </a:t>
            </a:r>
            <a:r>
              <a:rPr sz="1600" dirty="0">
                <a:solidFill>
                  <a:srgbClr val="008000"/>
                </a:solidFill>
                <a:latin typeface="Calibri"/>
                <a:cs typeface="Calibri"/>
              </a:rPr>
              <a:t>H)</a:t>
            </a:r>
            <a:endParaRPr sz="1600">
              <a:latin typeface="Calibri"/>
              <a:cs typeface="Calibri"/>
            </a:endParaRPr>
          </a:p>
        </p:txBody>
      </p:sp>
      <p:sp>
        <p:nvSpPr>
          <p:cNvPr id="5" name="object 5"/>
          <p:cNvSpPr txBox="1"/>
          <p:nvPr/>
        </p:nvSpPr>
        <p:spPr>
          <a:xfrm>
            <a:off x="2142109" y="1252366"/>
            <a:ext cx="7473315" cy="2123017"/>
          </a:xfrm>
          <a:prstGeom prst="rect">
            <a:avLst/>
          </a:prstGeom>
        </p:spPr>
        <p:txBody>
          <a:bodyPr vert="horz" wrap="square" lIns="0" tIns="108585" rIns="0" bIns="0" rtlCol="0">
            <a:spAutoFit/>
          </a:bodyPr>
          <a:lstStyle/>
          <a:p>
            <a:pPr marL="332740" indent="-320040">
              <a:spcBef>
                <a:spcPts val="855"/>
              </a:spcBef>
              <a:buClr>
                <a:srgbClr val="F0AD00"/>
              </a:buClr>
              <a:buSzPct val="81250"/>
              <a:buFont typeface="Wingdings 2"/>
              <a:buChar char=""/>
              <a:tabLst>
                <a:tab pos="332105" algn="l"/>
                <a:tab pos="332740" algn="l"/>
              </a:tabLst>
            </a:pPr>
            <a:r>
              <a:rPr sz="3200" b="1" spc="-10" dirty="0">
                <a:solidFill>
                  <a:srgbClr val="D60093"/>
                </a:solidFill>
                <a:latin typeface="Calibri"/>
                <a:cs typeface="Calibri"/>
              </a:rPr>
              <a:t>Connected (undirected)</a:t>
            </a:r>
            <a:r>
              <a:rPr sz="3200" b="1" spc="-5" dirty="0">
                <a:solidFill>
                  <a:srgbClr val="D60093"/>
                </a:solidFill>
                <a:latin typeface="Calibri"/>
                <a:cs typeface="Calibri"/>
              </a:rPr>
              <a:t> </a:t>
            </a:r>
            <a:r>
              <a:rPr sz="3200" b="1" spc="-20" dirty="0">
                <a:solidFill>
                  <a:srgbClr val="D60093"/>
                </a:solidFill>
                <a:latin typeface="Calibri"/>
                <a:cs typeface="Calibri"/>
              </a:rPr>
              <a:t>graph:</a:t>
            </a:r>
            <a:endParaRPr sz="3200">
              <a:latin typeface="Calibri"/>
              <a:cs typeface="Calibri"/>
            </a:endParaRPr>
          </a:p>
          <a:p>
            <a:pPr marL="625475" lvl="1" indent="-274955">
              <a:spcBef>
                <a:spcPts val="665"/>
              </a:spcBef>
              <a:buClr>
                <a:srgbClr val="60B5CC"/>
              </a:buClr>
              <a:buFont typeface="Wingdings"/>
              <a:buChar char=""/>
              <a:tabLst>
                <a:tab pos="625475" algn="l"/>
              </a:tabLst>
            </a:pPr>
            <a:r>
              <a:rPr sz="2800" spc="-15" dirty="0">
                <a:latin typeface="Calibri"/>
                <a:cs typeface="Calibri"/>
              </a:rPr>
              <a:t>Any two</a:t>
            </a:r>
            <a:r>
              <a:rPr sz="2800" spc="-5" dirty="0">
                <a:latin typeface="Calibri"/>
                <a:cs typeface="Calibri"/>
              </a:rPr>
              <a:t> </a:t>
            </a:r>
            <a:r>
              <a:rPr sz="2800" spc="-10" dirty="0">
                <a:latin typeface="Calibri"/>
                <a:cs typeface="Calibri"/>
              </a:rPr>
              <a:t>vertices</a:t>
            </a:r>
            <a:r>
              <a:rPr sz="2800" spc="5" dirty="0">
                <a:latin typeface="Calibri"/>
                <a:cs typeface="Calibri"/>
              </a:rPr>
              <a:t> </a:t>
            </a:r>
            <a:r>
              <a:rPr sz="2800" spc="-10" dirty="0">
                <a:latin typeface="Calibri"/>
                <a:cs typeface="Calibri"/>
              </a:rPr>
              <a:t>can</a:t>
            </a:r>
            <a:r>
              <a:rPr sz="2800" dirty="0">
                <a:latin typeface="Calibri"/>
                <a:cs typeface="Calibri"/>
              </a:rPr>
              <a:t> be</a:t>
            </a:r>
            <a:r>
              <a:rPr sz="2800" spc="-10" dirty="0">
                <a:latin typeface="Calibri"/>
                <a:cs typeface="Calibri"/>
              </a:rPr>
              <a:t> </a:t>
            </a:r>
            <a:r>
              <a:rPr sz="2800" spc="-5" dirty="0">
                <a:latin typeface="Calibri"/>
                <a:cs typeface="Calibri"/>
              </a:rPr>
              <a:t>joined</a:t>
            </a:r>
            <a:r>
              <a:rPr sz="2800" dirty="0">
                <a:latin typeface="Calibri"/>
                <a:cs typeface="Calibri"/>
              </a:rPr>
              <a:t> </a:t>
            </a:r>
            <a:r>
              <a:rPr sz="2800" spc="-5" dirty="0">
                <a:latin typeface="Calibri"/>
                <a:cs typeface="Calibri"/>
              </a:rPr>
              <a:t>by</a:t>
            </a:r>
            <a:r>
              <a:rPr sz="2800" spc="-10" dirty="0">
                <a:latin typeface="Calibri"/>
                <a:cs typeface="Calibri"/>
              </a:rPr>
              <a:t> </a:t>
            </a:r>
            <a:r>
              <a:rPr sz="2800" dirty="0">
                <a:latin typeface="Calibri"/>
                <a:cs typeface="Calibri"/>
              </a:rPr>
              <a:t>a</a:t>
            </a:r>
            <a:r>
              <a:rPr sz="2800" spc="-15" dirty="0">
                <a:latin typeface="Calibri"/>
                <a:cs typeface="Calibri"/>
              </a:rPr>
              <a:t> </a:t>
            </a:r>
            <a:r>
              <a:rPr sz="2800" spc="-10" dirty="0">
                <a:latin typeface="Calibri"/>
                <a:cs typeface="Calibri"/>
              </a:rPr>
              <a:t>path</a:t>
            </a:r>
            <a:endParaRPr sz="2800">
              <a:latin typeface="Calibri"/>
              <a:cs typeface="Calibri"/>
            </a:endParaRPr>
          </a:p>
          <a:p>
            <a:pPr marL="332740" marR="5080" indent="-320040">
              <a:lnSpc>
                <a:spcPts val="3820"/>
              </a:lnSpc>
              <a:spcBef>
                <a:spcPts val="150"/>
              </a:spcBef>
              <a:buClr>
                <a:srgbClr val="F0AD00"/>
              </a:buClr>
              <a:buSzPct val="81250"/>
              <a:buFont typeface="Wingdings 2"/>
              <a:buChar char=""/>
              <a:tabLst>
                <a:tab pos="332105" algn="l"/>
                <a:tab pos="332740" algn="l"/>
              </a:tabLst>
            </a:pPr>
            <a:r>
              <a:rPr sz="3200" dirty="0">
                <a:latin typeface="Calibri"/>
                <a:cs typeface="Calibri"/>
              </a:rPr>
              <a:t>A</a:t>
            </a:r>
            <a:r>
              <a:rPr sz="3200" spc="-5" dirty="0">
                <a:latin typeface="Calibri"/>
                <a:cs typeface="Calibri"/>
              </a:rPr>
              <a:t> </a:t>
            </a:r>
            <a:r>
              <a:rPr sz="3200" spc="-10" dirty="0">
                <a:latin typeface="Calibri"/>
                <a:cs typeface="Calibri"/>
              </a:rPr>
              <a:t>disconnected</a:t>
            </a:r>
            <a:r>
              <a:rPr sz="3200" spc="5" dirty="0">
                <a:latin typeface="Calibri"/>
                <a:cs typeface="Calibri"/>
              </a:rPr>
              <a:t> </a:t>
            </a:r>
            <a:r>
              <a:rPr sz="3200" spc="-15" dirty="0">
                <a:latin typeface="Calibri"/>
                <a:cs typeface="Calibri"/>
              </a:rPr>
              <a:t>graph</a:t>
            </a:r>
            <a:r>
              <a:rPr sz="3200" spc="5" dirty="0">
                <a:latin typeface="Calibri"/>
                <a:cs typeface="Calibri"/>
              </a:rPr>
              <a:t> </a:t>
            </a:r>
            <a:r>
              <a:rPr sz="3200" dirty="0">
                <a:latin typeface="Calibri"/>
                <a:cs typeface="Calibri"/>
              </a:rPr>
              <a:t>is made</a:t>
            </a:r>
            <a:r>
              <a:rPr sz="3200" spc="-5" dirty="0">
                <a:latin typeface="Calibri"/>
                <a:cs typeface="Calibri"/>
              </a:rPr>
              <a:t> </a:t>
            </a:r>
            <a:r>
              <a:rPr sz="3200" dirty="0">
                <a:latin typeface="Calibri"/>
                <a:cs typeface="Calibri"/>
              </a:rPr>
              <a:t>up</a:t>
            </a:r>
            <a:r>
              <a:rPr sz="3200" spc="5" dirty="0">
                <a:latin typeface="Calibri"/>
                <a:cs typeface="Calibri"/>
              </a:rPr>
              <a:t> </a:t>
            </a:r>
            <a:r>
              <a:rPr sz="3200" spc="-10" dirty="0">
                <a:latin typeface="Calibri"/>
                <a:cs typeface="Calibri"/>
              </a:rPr>
              <a:t>by</a:t>
            </a:r>
            <a:r>
              <a:rPr sz="3200" dirty="0">
                <a:latin typeface="Calibri"/>
                <a:cs typeface="Calibri"/>
              </a:rPr>
              <a:t> </a:t>
            </a:r>
            <a:r>
              <a:rPr sz="3200" spc="-15" dirty="0">
                <a:latin typeface="Calibri"/>
                <a:cs typeface="Calibri"/>
              </a:rPr>
              <a:t>two</a:t>
            </a:r>
            <a:r>
              <a:rPr sz="3200" dirty="0">
                <a:latin typeface="Calibri"/>
                <a:cs typeface="Calibri"/>
              </a:rPr>
              <a:t> </a:t>
            </a:r>
            <a:r>
              <a:rPr sz="3200" spc="-5" dirty="0">
                <a:latin typeface="Calibri"/>
                <a:cs typeface="Calibri"/>
              </a:rPr>
              <a:t>or </a:t>
            </a:r>
            <a:r>
              <a:rPr sz="3200" spc="-710" dirty="0">
                <a:latin typeface="Calibri"/>
                <a:cs typeface="Calibri"/>
              </a:rPr>
              <a:t> </a:t>
            </a:r>
            <a:r>
              <a:rPr sz="3200" spc="-15" dirty="0">
                <a:latin typeface="Calibri"/>
                <a:cs typeface="Calibri"/>
              </a:rPr>
              <a:t>more</a:t>
            </a:r>
            <a:r>
              <a:rPr sz="3200" spc="-10" dirty="0">
                <a:latin typeface="Calibri"/>
                <a:cs typeface="Calibri"/>
              </a:rPr>
              <a:t> </a:t>
            </a:r>
            <a:r>
              <a:rPr sz="3200" spc="-15" dirty="0">
                <a:latin typeface="Calibri"/>
                <a:cs typeface="Calibri"/>
              </a:rPr>
              <a:t>connected</a:t>
            </a:r>
            <a:r>
              <a:rPr sz="3200" spc="5" dirty="0">
                <a:latin typeface="Calibri"/>
                <a:cs typeface="Calibri"/>
              </a:rPr>
              <a:t> </a:t>
            </a:r>
            <a:r>
              <a:rPr sz="3200" spc="-10" dirty="0">
                <a:latin typeface="Calibri"/>
                <a:cs typeface="Calibri"/>
              </a:rPr>
              <a:t>components</a:t>
            </a:r>
            <a:endParaRPr sz="3200">
              <a:latin typeface="Calibri"/>
              <a:cs typeface="Calibri"/>
            </a:endParaRPr>
          </a:p>
        </p:txBody>
      </p:sp>
      <p:sp>
        <p:nvSpPr>
          <p:cNvPr id="6" name="object 6"/>
          <p:cNvSpPr txBox="1"/>
          <p:nvPr/>
        </p:nvSpPr>
        <p:spPr>
          <a:xfrm>
            <a:off x="2569722" y="4800092"/>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D</a:t>
            </a:r>
            <a:endParaRPr sz="1200">
              <a:latin typeface="Arial"/>
              <a:cs typeface="Arial"/>
            </a:endParaRPr>
          </a:p>
        </p:txBody>
      </p:sp>
      <p:sp>
        <p:nvSpPr>
          <p:cNvPr id="7" name="object 7"/>
          <p:cNvSpPr txBox="1"/>
          <p:nvPr/>
        </p:nvSpPr>
        <p:spPr>
          <a:xfrm>
            <a:off x="4475043" y="4647692"/>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C</a:t>
            </a:r>
            <a:endParaRPr sz="1200">
              <a:latin typeface="Arial"/>
              <a:cs typeface="Arial"/>
            </a:endParaRPr>
          </a:p>
        </p:txBody>
      </p:sp>
      <p:sp>
        <p:nvSpPr>
          <p:cNvPr id="8" name="object 8"/>
          <p:cNvSpPr txBox="1"/>
          <p:nvPr/>
        </p:nvSpPr>
        <p:spPr>
          <a:xfrm>
            <a:off x="3241158" y="3647947"/>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A</a:t>
            </a:r>
            <a:endParaRPr sz="1200">
              <a:latin typeface="Arial"/>
              <a:cs typeface="Arial"/>
            </a:endParaRPr>
          </a:p>
        </p:txBody>
      </p:sp>
      <p:sp>
        <p:nvSpPr>
          <p:cNvPr id="9" name="object 9"/>
          <p:cNvSpPr txBox="1"/>
          <p:nvPr/>
        </p:nvSpPr>
        <p:spPr>
          <a:xfrm>
            <a:off x="4436174" y="3361435"/>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B</a:t>
            </a:r>
            <a:endParaRPr sz="1200">
              <a:latin typeface="Arial"/>
              <a:cs typeface="Arial"/>
            </a:endParaRPr>
          </a:p>
        </p:txBody>
      </p:sp>
      <p:grpSp>
        <p:nvGrpSpPr>
          <p:cNvPr id="10" name="object 10"/>
          <p:cNvGrpSpPr/>
          <p:nvPr/>
        </p:nvGrpSpPr>
        <p:grpSpPr>
          <a:xfrm>
            <a:off x="2706102" y="3545616"/>
            <a:ext cx="1724025" cy="2092325"/>
            <a:chOff x="1182101" y="3545615"/>
            <a:chExt cx="1724025" cy="2092325"/>
          </a:xfrm>
        </p:grpSpPr>
        <p:sp>
          <p:nvSpPr>
            <p:cNvPr id="11" name="object 11"/>
            <p:cNvSpPr/>
            <p:nvPr/>
          </p:nvSpPr>
          <p:spPr>
            <a:xfrm>
              <a:off x="1196388" y="4049434"/>
              <a:ext cx="534035" cy="637540"/>
            </a:xfrm>
            <a:custGeom>
              <a:avLst/>
              <a:gdLst/>
              <a:ahLst/>
              <a:cxnLst/>
              <a:rect l="l" t="t" r="r" b="b"/>
              <a:pathLst>
                <a:path w="534035" h="637539">
                  <a:moveTo>
                    <a:pt x="0" y="637016"/>
                  </a:moveTo>
                  <a:lnTo>
                    <a:pt x="533450" y="0"/>
                  </a:lnTo>
                </a:path>
              </a:pathLst>
            </a:custGeom>
            <a:ln w="28575">
              <a:solidFill>
                <a:srgbClr val="000000"/>
              </a:solidFill>
            </a:ln>
          </p:spPr>
          <p:txBody>
            <a:bodyPr wrap="square" lIns="0" tIns="0" rIns="0" bIns="0" rtlCol="0"/>
            <a:lstStyle/>
            <a:p>
              <a:endParaRPr/>
            </a:p>
          </p:txBody>
        </p:sp>
        <p:sp>
          <p:nvSpPr>
            <p:cNvPr id="12" name="object 12"/>
            <p:cNvSpPr/>
            <p:nvPr/>
          </p:nvSpPr>
          <p:spPr>
            <a:xfrm>
              <a:off x="1885937" y="3559903"/>
              <a:ext cx="815975" cy="425450"/>
            </a:xfrm>
            <a:custGeom>
              <a:avLst/>
              <a:gdLst/>
              <a:ahLst/>
              <a:cxnLst/>
              <a:rect l="l" t="t" r="r" b="b"/>
              <a:pathLst>
                <a:path w="815975" h="425450">
                  <a:moveTo>
                    <a:pt x="0" y="424874"/>
                  </a:moveTo>
                  <a:lnTo>
                    <a:pt x="815702" y="0"/>
                  </a:lnTo>
                </a:path>
              </a:pathLst>
            </a:custGeom>
            <a:ln w="28575">
              <a:solidFill>
                <a:srgbClr val="000000"/>
              </a:solidFill>
            </a:ln>
          </p:spPr>
          <p:txBody>
            <a:bodyPr wrap="square" lIns="0" tIns="0" rIns="0" bIns="0" rtlCol="0"/>
            <a:lstStyle/>
            <a:p>
              <a:endParaRPr/>
            </a:p>
          </p:txBody>
        </p:sp>
        <p:sp>
          <p:nvSpPr>
            <p:cNvPr id="13" name="object 13"/>
            <p:cNvSpPr/>
            <p:nvPr/>
          </p:nvSpPr>
          <p:spPr>
            <a:xfrm>
              <a:off x="2766297" y="3586685"/>
              <a:ext cx="125730" cy="984250"/>
            </a:xfrm>
            <a:custGeom>
              <a:avLst/>
              <a:gdLst/>
              <a:ahLst/>
              <a:cxnLst/>
              <a:rect l="l" t="t" r="r" b="b"/>
              <a:pathLst>
                <a:path w="125730" h="984250">
                  <a:moveTo>
                    <a:pt x="125335" y="983900"/>
                  </a:moveTo>
                  <a:lnTo>
                    <a:pt x="0" y="0"/>
                  </a:lnTo>
                </a:path>
              </a:pathLst>
            </a:custGeom>
            <a:ln w="28575">
              <a:solidFill>
                <a:srgbClr val="000000"/>
              </a:solidFill>
            </a:ln>
          </p:spPr>
          <p:txBody>
            <a:bodyPr wrap="square" lIns="0" tIns="0" rIns="0" bIns="0" rtlCol="0"/>
            <a:lstStyle/>
            <a:p>
              <a:endParaRPr/>
            </a:p>
          </p:txBody>
        </p:sp>
        <p:sp>
          <p:nvSpPr>
            <p:cNvPr id="14" name="object 14"/>
            <p:cNvSpPr/>
            <p:nvPr/>
          </p:nvSpPr>
          <p:spPr>
            <a:xfrm>
              <a:off x="1859155" y="4049434"/>
              <a:ext cx="968375" cy="548005"/>
            </a:xfrm>
            <a:custGeom>
              <a:avLst/>
              <a:gdLst/>
              <a:ahLst/>
              <a:cxnLst/>
              <a:rect l="l" t="t" r="r" b="b"/>
              <a:pathLst>
                <a:path w="968375" h="548004">
                  <a:moveTo>
                    <a:pt x="0" y="0"/>
                  </a:moveTo>
                  <a:lnTo>
                    <a:pt x="967819" y="547932"/>
                  </a:lnTo>
                </a:path>
              </a:pathLst>
            </a:custGeom>
            <a:ln w="28575">
              <a:solidFill>
                <a:srgbClr val="000000"/>
              </a:solidFill>
            </a:ln>
          </p:spPr>
          <p:txBody>
            <a:bodyPr wrap="square" lIns="0" tIns="0" rIns="0" bIns="0" rtlCol="0"/>
            <a:lstStyle/>
            <a:p>
              <a:endParaRPr/>
            </a:p>
          </p:txBody>
        </p:sp>
        <p:sp>
          <p:nvSpPr>
            <p:cNvPr id="15" name="object 15"/>
            <p:cNvSpPr/>
            <p:nvPr/>
          </p:nvSpPr>
          <p:spPr>
            <a:xfrm>
              <a:off x="1885937" y="4897079"/>
              <a:ext cx="815975" cy="363855"/>
            </a:xfrm>
            <a:custGeom>
              <a:avLst/>
              <a:gdLst/>
              <a:ahLst/>
              <a:cxnLst/>
              <a:rect l="l" t="t" r="r" b="b"/>
              <a:pathLst>
                <a:path w="815975" h="363854">
                  <a:moveTo>
                    <a:pt x="0" y="0"/>
                  </a:moveTo>
                  <a:lnTo>
                    <a:pt x="815702" y="363792"/>
                  </a:lnTo>
                </a:path>
              </a:pathLst>
            </a:custGeom>
            <a:ln w="28575">
              <a:solidFill>
                <a:srgbClr val="000000"/>
              </a:solidFill>
            </a:ln>
          </p:spPr>
          <p:txBody>
            <a:bodyPr wrap="square" lIns="0" tIns="0" rIns="0" bIns="0" rtlCol="0"/>
            <a:lstStyle/>
            <a:p>
              <a:endParaRPr/>
            </a:p>
          </p:txBody>
        </p:sp>
        <p:sp>
          <p:nvSpPr>
            <p:cNvPr id="16" name="object 16"/>
            <p:cNvSpPr/>
            <p:nvPr/>
          </p:nvSpPr>
          <p:spPr>
            <a:xfrm>
              <a:off x="1885937" y="5325528"/>
              <a:ext cx="789305" cy="298450"/>
            </a:xfrm>
            <a:custGeom>
              <a:avLst/>
              <a:gdLst/>
              <a:ahLst/>
              <a:cxnLst/>
              <a:rect l="l" t="t" r="r" b="b"/>
              <a:pathLst>
                <a:path w="789305" h="298450">
                  <a:moveTo>
                    <a:pt x="0" y="298031"/>
                  </a:moveTo>
                  <a:lnTo>
                    <a:pt x="788920" y="0"/>
                  </a:lnTo>
                </a:path>
              </a:pathLst>
            </a:custGeom>
            <a:ln w="28575">
              <a:solidFill>
                <a:srgbClr val="000000"/>
              </a:solidFill>
            </a:ln>
          </p:spPr>
          <p:txBody>
            <a:bodyPr wrap="square" lIns="0" tIns="0" rIns="0" bIns="0" rtlCol="0"/>
            <a:lstStyle/>
            <a:p>
              <a:endParaRPr/>
            </a:p>
          </p:txBody>
        </p:sp>
        <p:sp>
          <p:nvSpPr>
            <p:cNvPr id="17" name="object 17"/>
            <p:cNvSpPr/>
            <p:nvPr/>
          </p:nvSpPr>
          <p:spPr>
            <a:xfrm>
              <a:off x="1794497" y="4988518"/>
              <a:ext cx="0" cy="544195"/>
            </a:xfrm>
            <a:custGeom>
              <a:avLst/>
              <a:gdLst/>
              <a:ahLst/>
              <a:cxnLst/>
              <a:rect l="l" t="t" r="r" b="b"/>
              <a:pathLst>
                <a:path h="544195">
                  <a:moveTo>
                    <a:pt x="0" y="543601"/>
                  </a:moveTo>
                  <a:lnTo>
                    <a:pt x="1" y="0"/>
                  </a:lnTo>
                </a:path>
              </a:pathLst>
            </a:custGeom>
            <a:ln w="28575">
              <a:solidFill>
                <a:srgbClr val="000000"/>
              </a:solidFill>
            </a:ln>
          </p:spPr>
          <p:txBody>
            <a:bodyPr wrap="square" lIns="0" tIns="0" rIns="0" bIns="0" rtlCol="0"/>
            <a:lstStyle/>
            <a:p>
              <a:endParaRPr/>
            </a:p>
          </p:txBody>
        </p:sp>
      </p:grpSp>
      <p:sp>
        <p:nvSpPr>
          <p:cNvPr id="18" name="object 18"/>
          <p:cNvSpPr txBox="1"/>
          <p:nvPr/>
        </p:nvSpPr>
        <p:spPr>
          <a:xfrm>
            <a:off x="4420179" y="5165852"/>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H</a:t>
            </a:r>
            <a:endParaRPr sz="1200">
              <a:latin typeface="Arial"/>
              <a:cs typeface="Arial"/>
            </a:endParaRPr>
          </a:p>
        </p:txBody>
      </p:sp>
      <p:sp>
        <p:nvSpPr>
          <p:cNvPr id="19" name="object 19"/>
          <p:cNvSpPr txBox="1"/>
          <p:nvPr/>
        </p:nvSpPr>
        <p:spPr>
          <a:xfrm>
            <a:off x="3044301" y="4745228"/>
            <a:ext cx="118745"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F</a:t>
            </a:r>
            <a:endParaRPr sz="1200">
              <a:latin typeface="Arial"/>
              <a:cs typeface="Arial"/>
            </a:endParaRPr>
          </a:p>
        </p:txBody>
      </p:sp>
      <p:sp>
        <p:nvSpPr>
          <p:cNvPr id="20" name="object 20"/>
          <p:cNvSpPr txBox="1"/>
          <p:nvPr/>
        </p:nvSpPr>
        <p:spPr>
          <a:xfrm>
            <a:off x="3031601" y="5485891"/>
            <a:ext cx="144145"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G</a:t>
            </a:r>
            <a:endParaRPr sz="1200">
              <a:latin typeface="Arial"/>
              <a:cs typeface="Arial"/>
            </a:endParaRPr>
          </a:p>
        </p:txBody>
      </p:sp>
      <p:grpSp>
        <p:nvGrpSpPr>
          <p:cNvPr id="21" name="object 21"/>
          <p:cNvGrpSpPr/>
          <p:nvPr/>
        </p:nvGrpSpPr>
        <p:grpSpPr>
          <a:xfrm>
            <a:off x="2561116" y="3400629"/>
            <a:ext cx="1949450" cy="2317750"/>
            <a:chOff x="1037116" y="3400629"/>
            <a:chExt cx="1949450" cy="2317750"/>
          </a:xfrm>
        </p:grpSpPr>
        <p:sp>
          <p:nvSpPr>
            <p:cNvPr id="22" name="object 22"/>
            <p:cNvSpPr/>
            <p:nvPr/>
          </p:nvSpPr>
          <p:spPr>
            <a:xfrm>
              <a:off x="1794497" y="4076217"/>
              <a:ext cx="0" cy="729615"/>
            </a:xfrm>
            <a:custGeom>
              <a:avLst/>
              <a:gdLst/>
              <a:ahLst/>
              <a:cxnLst/>
              <a:rect l="l" t="t" r="r" b="b"/>
              <a:pathLst>
                <a:path h="729614">
                  <a:moveTo>
                    <a:pt x="0" y="729422"/>
                  </a:moveTo>
                  <a:lnTo>
                    <a:pt x="1" y="0"/>
                  </a:lnTo>
                </a:path>
              </a:pathLst>
            </a:custGeom>
            <a:ln w="28575">
              <a:solidFill>
                <a:srgbClr val="000000"/>
              </a:solidFill>
            </a:ln>
          </p:spPr>
          <p:txBody>
            <a:bodyPr wrap="square" lIns="0" tIns="0" rIns="0" bIns="0" rtlCol="0"/>
            <a:lstStyle/>
            <a:p>
              <a:endParaRPr/>
            </a:p>
          </p:txBody>
        </p:sp>
        <p:pic>
          <p:nvPicPr>
            <p:cNvPr id="23" name="object 23"/>
            <p:cNvPicPr/>
            <p:nvPr/>
          </p:nvPicPr>
          <p:blipFill>
            <a:blip r:embed="rId2" cstate="print"/>
            <a:stretch>
              <a:fillRect/>
            </a:stretch>
          </p:blipFill>
          <p:spPr>
            <a:xfrm>
              <a:off x="1703057" y="3893337"/>
              <a:ext cx="182880" cy="182879"/>
            </a:xfrm>
            <a:prstGeom prst="rect">
              <a:avLst/>
            </a:prstGeom>
          </p:spPr>
        </p:pic>
        <p:pic>
          <p:nvPicPr>
            <p:cNvPr id="24" name="object 24"/>
            <p:cNvPicPr/>
            <p:nvPr/>
          </p:nvPicPr>
          <p:blipFill>
            <a:blip r:embed="rId3" cstate="print"/>
            <a:stretch>
              <a:fillRect/>
            </a:stretch>
          </p:blipFill>
          <p:spPr>
            <a:xfrm>
              <a:off x="1037116" y="4656494"/>
              <a:ext cx="189230" cy="189230"/>
            </a:xfrm>
            <a:prstGeom prst="rect">
              <a:avLst/>
            </a:prstGeom>
          </p:spPr>
        </p:pic>
        <p:pic>
          <p:nvPicPr>
            <p:cNvPr id="25" name="object 25"/>
            <p:cNvPicPr/>
            <p:nvPr/>
          </p:nvPicPr>
          <p:blipFill>
            <a:blip r:embed="rId4" cstate="print"/>
            <a:stretch>
              <a:fillRect/>
            </a:stretch>
          </p:blipFill>
          <p:spPr>
            <a:xfrm>
              <a:off x="2671682" y="3400629"/>
              <a:ext cx="189230" cy="189230"/>
            </a:xfrm>
            <a:prstGeom prst="rect">
              <a:avLst/>
            </a:prstGeom>
          </p:spPr>
        </p:pic>
        <p:pic>
          <p:nvPicPr>
            <p:cNvPr id="26" name="object 26"/>
            <p:cNvPicPr/>
            <p:nvPr/>
          </p:nvPicPr>
          <p:blipFill>
            <a:blip r:embed="rId4" cstate="print"/>
            <a:stretch>
              <a:fillRect/>
            </a:stretch>
          </p:blipFill>
          <p:spPr>
            <a:xfrm>
              <a:off x="2797017" y="4567410"/>
              <a:ext cx="189230" cy="189230"/>
            </a:xfrm>
            <a:prstGeom prst="rect">
              <a:avLst/>
            </a:prstGeom>
          </p:spPr>
        </p:pic>
        <p:pic>
          <p:nvPicPr>
            <p:cNvPr id="27" name="object 27"/>
            <p:cNvPicPr/>
            <p:nvPr/>
          </p:nvPicPr>
          <p:blipFill>
            <a:blip r:embed="rId5" cstate="print"/>
            <a:stretch>
              <a:fillRect/>
            </a:stretch>
          </p:blipFill>
          <p:spPr>
            <a:xfrm>
              <a:off x="1703057" y="4805639"/>
              <a:ext cx="182880" cy="182879"/>
            </a:xfrm>
            <a:prstGeom prst="rect">
              <a:avLst/>
            </a:prstGeom>
          </p:spPr>
        </p:pic>
        <p:pic>
          <p:nvPicPr>
            <p:cNvPr id="28" name="object 28"/>
            <p:cNvPicPr/>
            <p:nvPr/>
          </p:nvPicPr>
          <p:blipFill>
            <a:blip r:embed="rId4" cstate="print"/>
            <a:stretch>
              <a:fillRect/>
            </a:stretch>
          </p:blipFill>
          <p:spPr>
            <a:xfrm>
              <a:off x="1699882" y="5528945"/>
              <a:ext cx="189230" cy="189230"/>
            </a:xfrm>
            <a:prstGeom prst="rect">
              <a:avLst/>
            </a:prstGeom>
          </p:spPr>
        </p:pic>
        <p:pic>
          <p:nvPicPr>
            <p:cNvPr id="29" name="object 29"/>
            <p:cNvPicPr/>
            <p:nvPr/>
          </p:nvPicPr>
          <p:blipFill>
            <a:blip r:embed="rId4" cstate="print"/>
            <a:stretch>
              <a:fillRect/>
            </a:stretch>
          </p:blipFill>
          <p:spPr>
            <a:xfrm>
              <a:off x="2671682" y="5230914"/>
              <a:ext cx="189230" cy="189230"/>
            </a:xfrm>
            <a:prstGeom prst="rect">
              <a:avLst/>
            </a:prstGeom>
          </p:spPr>
        </p:pic>
      </p:grpSp>
      <p:sp>
        <p:nvSpPr>
          <p:cNvPr id="30" name="object 30"/>
          <p:cNvSpPr txBox="1"/>
          <p:nvPr/>
        </p:nvSpPr>
        <p:spPr>
          <a:xfrm>
            <a:off x="5846321" y="4842764"/>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D</a:t>
            </a:r>
            <a:endParaRPr sz="1200">
              <a:latin typeface="Arial"/>
              <a:cs typeface="Arial"/>
            </a:endParaRPr>
          </a:p>
        </p:txBody>
      </p:sp>
      <p:sp>
        <p:nvSpPr>
          <p:cNvPr id="31" name="object 31"/>
          <p:cNvSpPr txBox="1"/>
          <p:nvPr/>
        </p:nvSpPr>
        <p:spPr>
          <a:xfrm>
            <a:off x="7751643" y="4687316"/>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C</a:t>
            </a:r>
            <a:endParaRPr sz="1200">
              <a:latin typeface="Arial"/>
              <a:cs typeface="Arial"/>
            </a:endParaRPr>
          </a:p>
        </p:txBody>
      </p:sp>
      <p:sp>
        <p:nvSpPr>
          <p:cNvPr id="32" name="object 32"/>
          <p:cNvSpPr txBox="1"/>
          <p:nvPr/>
        </p:nvSpPr>
        <p:spPr>
          <a:xfrm>
            <a:off x="6517756" y="3690620"/>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A</a:t>
            </a:r>
            <a:endParaRPr sz="1200">
              <a:latin typeface="Arial"/>
              <a:cs typeface="Arial"/>
            </a:endParaRPr>
          </a:p>
        </p:txBody>
      </p:sp>
      <p:sp>
        <p:nvSpPr>
          <p:cNvPr id="33" name="object 33"/>
          <p:cNvSpPr txBox="1"/>
          <p:nvPr/>
        </p:nvSpPr>
        <p:spPr>
          <a:xfrm>
            <a:off x="7712776" y="3404108"/>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B</a:t>
            </a:r>
            <a:endParaRPr sz="1200">
              <a:latin typeface="Arial"/>
              <a:cs typeface="Arial"/>
            </a:endParaRPr>
          </a:p>
        </p:txBody>
      </p:sp>
      <p:grpSp>
        <p:nvGrpSpPr>
          <p:cNvPr id="34" name="object 34"/>
          <p:cNvGrpSpPr/>
          <p:nvPr/>
        </p:nvGrpSpPr>
        <p:grpSpPr>
          <a:xfrm>
            <a:off x="5982702" y="3587451"/>
            <a:ext cx="1724025" cy="2000885"/>
            <a:chOff x="4458701" y="3587450"/>
            <a:chExt cx="1724025" cy="2000885"/>
          </a:xfrm>
        </p:grpSpPr>
        <p:sp>
          <p:nvSpPr>
            <p:cNvPr id="35" name="object 35"/>
            <p:cNvSpPr/>
            <p:nvPr/>
          </p:nvSpPr>
          <p:spPr>
            <a:xfrm>
              <a:off x="4472989" y="4091271"/>
              <a:ext cx="534035" cy="637540"/>
            </a:xfrm>
            <a:custGeom>
              <a:avLst/>
              <a:gdLst/>
              <a:ahLst/>
              <a:cxnLst/>
              <a:rect l="l" t="t" r="r" b="b"/>
              <a:pathLst>
                <a:path w="534035" h="637539">
                  <a:moveTo>
                    <a:pt x="0" y="637016"/>
                  </a:moveTo>
                  <a:lnTo>
                    <a:pt x="533450" y="0"/>
                  </a:lnTo>
                </a:path>
              </a:pathLst>
            </a:custGeom>
            <a:ln w="28575">
              <a:solidFill>
                <a:srgbClr val="000000"/>
              </a:solidFill>
            </a:ln>
          </p:spPr>
          <p:txBody>
            <a:bodyPr wrap="square" lIns="0" tIns="0" rIns="0" bIns="0" rtlCol="0"/>
            <a:lstStyle/>
            <a:p>
              <a:endParaRPr/>
            </a:p>
          </p:txBody>
        </p:sp>
        <p:sp>
          <p:nvSpPr>
            <p:cNvPr id="36" name="object 36"/>
            <p:cNvSpPr/>
            <p:nvPr/>
          </p:nvSpPr>
          <p:spPr>
            <a:xfrm>
              <a:off x="5162537" y="3601738"/>
              <a:ext cx="815975" cy="425450"/>
            </a:xfrm>
            <a:custGeom>
              <a:avLst/>
              <a:gdLst/>
              <a:ahLst/>
              <a:cxnLst/>
              <a:rect l="l" t="t" r="r" b="b"/>
              <a:pathLst>
                <a:path w="815975" h="425450">
                  <a:moveTo>
                    <a:pt x="0" y="424874"/>
                  </a:moveTo>
                  <a:lnTo>
                    <a:pt x="815702" y="0"/>
                  </a:lnTo>
                </a:path>
              </a:pathLst>
            </a:custGeom>
            <a:ln w="28575">
              <a:solidFill>
                <a:srgbClr val="000000"/>
              </a:solidFill>
            </a:ln>
          </p:spPr>
          <p:txBody>
            <a:bodyPr wrap="square" lIns="0" tIns="0" rIns="0" bIns="0" rtlCol="0"/>
            <a:lstStyle/>
            <a:p>
              <a:endParaRPr/>
            </a:p>
          </p:txBody>
        </p:sp>
        <p:sp>
          <p:nvSpPr>
            <p:cNvPr id="37" name="object 37"/>
            <p:cNvSpPr/>
            <p:nvPr/>
          </p:nvSpPr>
          <p:spPr>
            <a:xfrm>
              <a:off x="6042896" y="3628520"/>
              <a:ext cx="125730" cy="984250"/>
            </a:xfrm>
            <a:custGeom>
              <a:avLst/>
              <a:gdLst/>
              <a:ahLst/>
              <a:cxnLst/>
              <a:rect l="l" t="t" r="r" b="b"/>
              <a:pathLst>
                <a:path w="125729" h="984250">
                  <a:moveTo>
                    <a:pt x="125335" y="983900"/>
                  </a:moveTo>
                  <a:lnTo>
                    <a:pt x="0" y="0"/>
                  </a:lnTo>
                </a:path>
              </a:pathLst>
            </a:custGeom>
            <a:ln w="28575">
              <a:solidFill>
                <a:srgbClr val="000000"/>
              </a:solidFill>
            </a:ln>
          </p:spPr>
          <p:txBody>
            <a:bodyPr wrap="square" lIns="0" tIns="0" rIns="0" bIns="0" rtlCol="0"/>
            <a:lstStyle/>
            <a:p>
              <a:endParaRPr/>
            </a:p>
          </p:txBody>
        </p:sp>
        <p:sp>
          <p:nvSpPr>
            <p:cNvPr id="38" name="object 38"/>
            <p:cNvSpPr/>
            <p:nvPr/>
          </p:nvSpPr>
          <p:spPr>
            <a:xfrm>
              <a:off x="5135754" y="4091270"/>
              <a:ext cx="968375" cy="548005"/>
            </a:xfrm>
            <a:custGeom>
              <a:avLst/>
              <a:gdLst/>
              <a:ahLst/>
              <a:cxnLst/>
              <a:rect l="l" t="t" r="r" b="b"/>
              <a:pathLst>
                <a:path w="968375" h="548004">
                  <a:moveTo>
                    <a:pt x="0" y="0"/>
                  </a:moveTo>
                  <a:lnTo>
                    <a:pt x="967819" y="547932"/>
                  </a:lnTo>
                </a:path>
              </a:pathLst>
            </a:custGeom>
            <a:ln w="28575">
              <a:solidFill>
                <a:srgbClr val="000000"/>
              </a:solidFill>
            </a:ln>
          </p:spPr>
          <p:txBody>
            <a:bodyPr wrap="square" lIns="0" tIns="0" rIns="0" bIns="0" rtlCol="0"/>
            <a:lstStyle/>
            <a:p>
              <a:endParaRPr/>
            </a:p>
          </p:txBody>
        </p:sp>
        <p:sp>
          <p:nvSpPr>
            <p:cNvPr id="39" name="object 39"/>
            <p:cNvSpPr/>
            <p:nvPr/>
          </p:nvSpPr>
          <p:spPr>
            <a:xfrm>
              <a:off x="5071097" y="5030355"/>
              <a:ext cx="0" cy="544195"/>
            </a:xfrm>
            <a:custGeom>
              <a:avLst/>
              <a:gdLst/>
              <a:ahLst/>
              <a:cxnLst/>
              <a:rect l="l" t="t" r="r" b="b"/>
              <a:pathLst>
                <a:path h="544195">
                  <a:moveTo>
                    <a:pt x="0" y="543601"/>
                  </a:moveTo>
                  <a:lnTo>
                    <a:pt x="1" y="0"/>
                  </a:lnTo>
                </a:path>
              </a:pathLst>
            </a:custGeom>
            <a:ln w="28575">
              <a:solidFill>
                <a:srgbClr val="000000"/>
              </a:solidFill>
            </a:ln>
          </p:spPr>
          <p:txBody>
            <a:bodyPr wrap="square" lIns="0" tIns="0" rIns="0" bIns="0" rtlCol="0"/>
            <a:lstStyle/>
            <a:p>
              <a:endParaRPr/>
            </a:p>
          </p:txBody>
        </p:sp>
      </p:grpSp>
      <p:sp>
        <p:nvSpPr>
          <p:cNvPr id="40" name="object 40"/>
          <p:cNvSpPr txBox="1"/>
          <p:nvPr/>
        </p:nvSpPr>
        <p:spPr>
          <a:xfrm>
            <a:off x="7696779" y="5205476"/>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H</a:t>
            </a:r>
            <a:endParaRPr sz="1200">
              <a:latin typeface="Arial"/>
              <a:cs typeface="Arial"/>
            </a:endParaRPr>
          </a:p>
        </p:txBody>
      </p:sp>
      <p:sp>
        <p:nvSpPr>
          <p:cNvPr id="41" name="object 41"/>
          <p:cNvSpPr txBox="1"/>
          <p:nvPr/>
        </p:nvSpPr>
        <p:spPr>
          <a:xfrm>
            <a:off x="6320901" y="4787900"/>
            <a:ext cx="118745"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F</a:t>
            </a:r>
            <a:endParaRPr sz="1200">
              <a:latin typeface="Arial"/>
              <a:cs typeface="Arial"/>
            </a:endParaRPr>
          </a:p>
        </p:txBody>
      </p:sp>
      <p:sp>
        <p:nvSpPr>
          <p:cNvPr id="42" name="object 42"/>
          <p:cNvSpPr txBox="1"/>
          <p:nvPr/>
        </p:nvSpPr>
        <p:spPr>
          <a:xfrm>
            <a:off x="6308201" y="5528564"/>
            <a:ext cx="144145"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G</a:t>
            </a:r>
            <a:endParaRPr sz="1200">
              <a:latin typeface="Arial"/>
              <a:cs typeface="Arial"/>
            </a:endParaRPr>
          </a:p>
        </p:txBody>
      </p:sp>
      <p:grpSp>
        <p:nvGrpSpPr>
          <p:cNvPr id="43" name="object 43"/>
          <p:cNvGrpSpPr/>
          <p:nvPr/>
        </p:nvGrpSpPr>
        <p:grpSpPr>
          <a:xfrm>
            <a:off x="5837716" y="3442465"/>
            <a:ext cx="1949450" cy="2317750"/>
            <a:chOff x="4313716" y="3442465"/>
            <a:chExt cx="1949450" cy="2317750"/>
          </a:xfrm>
        </p:grpSpPr>
        <p:pic>
          <p:nvPicPr>
            <p:cNvPr id="44" name="object 44"/>
            <p:cNvPicPr/>
            <p:nvPr/>
          </p:nvPicPr>
          <p:blipFill>
            <a:blip r:embed="rId3" cstate="print"/>
            <a:stretch>
              <a:fillRect/>
            </a:stretch>
          </p:blipFill>
          <p:spPr>
            <a:xfrm>
              <a:off x="4976482" y="3931997"/>
              <a:ext cx="189230" cy="189230"/>
            </a:xfrm>
            <a:prstGeom prst="rect">
              <a:avLst/>
            </a:prstGeom>
          </p:spPr>
        </p:pic>
        <p:pic>
          <p:nvPicPr>
            <p:cNvPr id="45" name="object 45"/>
            <p:cNvPicPr/>
            <p:nvPr/>
          </p:nvPicPr>
          <p:blipFill>
            <a:blip r:embed="rId3" cstate="print"/>
            <a:stretch>
              <a:fillRect/>
            </a:stretch>
          </p:blipFill>
          <p:spPr>
            <a:xfrm>
              <a:off x="4313716" y="4698329"/>
              <a:ext cx="189230" cy="189230"/>
            </a:xfrm>
            <a:prstGeom prst="rect">
              <a:avLst/>
            </a:prstGeom>
          </p:spPr>
        </p:pic>
        <p:pic>
          <p:nvPicPr>
            <p:cNvPr id="46" name="object 46"/>
            <p:cNvPicPr/>
            <p:nvPr/>
          </p:nvPicPr>
          <p:blipFill>
            <a:blip r:embed="rId4" cstate="print"/>
            <a:stretch>
              <a:fillRect/>
            </a:stretch>
          </p:blipFill>
          <p:spPr>
            <a:xfrm>
              <a:off x="5948282" y="3442465"/>
              <a:ext cx="189230" cy="189230"/>
            </a:xfrm>
            <a:prstGeom prst="rect">
              <a:avLst/>
            </a:prstGeom>
          </p:spPr>
        </p:pic>
        <p:pic>
          <p:nvPicPr>
            <p:cNvPr id="47" name="object 47"/>
            <p:cNvPicPr/>
            <p:nvPr/>
          </p:nvPicPr>
          <p:blipFill>
            <a:blip r:embed="rId4" cstate="print"/>
            <a:stretch>
              <a:fillRect/>
            </a:stretch>
          </p:blipFill>
          <p:spPr>
            <a:xfrm>
              <a:off x="6073616" y="4609245"/>
              <a:ext cx="189230" cy="189230"/>
            </a:xfrm>
            <a:prstGeom prst="rect">
              <a:avLst/>
            </a:prstGeom>
          </p:spPr>
        </p:pic>
        <p:pic>
          <p:nvPicPr>
            <p:cNvPr id="48" name="object 48"/>
            <p:cNvPicPr/>
            <p:nvPr/>
          </p:nvPicPr>
          <p:blipFill>
            <a:blip r:embed="rId4" cstate="print"/>
            <a:stretch>
              <a:fillRect/>
            </a:stretch>
          </p:blipFill>
          <p:spPr>
            <a:xfrm>
              <a:off x="4976482" y="4844299"/>
              <a:ext cx="189230" cy="189230"/>
            </a:xfrm>
            <a:prstGeom prst="rect">
              <a:avLst/>
            </a:prstGeom>
          </p:spPr>
        </p:pic>
        <p:pic>
          <p:nvPicPr>
            <p:cNvPr id="49" name="object 49"/>
            <p:cNvPicPr/>
            <p:nvPr/>
          </p:nvPicPr>
          <p:blipFill>
            <a:blip r:embed="rId3" cstate="print"/>
            <a:stretch>
              <a:fillRect/>
            </a:stretch>
          </p:blipFill>
          <p:spPr>
            <a:xfrm>
              <a:off x="4976482" y="5570781"/>
              <a:ext cx="189230" cy="189230"/>
            </a:xfrm>
            <a:prstGeom prst="rect">
              <a:avLst/>
            </a:prstGeom>
          </p:spPr>
        </p:pic>
        <p:pic>
          <p:nvPicPr>
            <p:cNvPr id="50" name="object 50"/>
            <p:cNvPicPr/>
            <p:nvPr/>
          </p:nvPicPr>
          <p:blipFill>
            <a:blip r:embed="rId4" cstate="print"/>
            <a:stretch>
              <a:fillRect/>
            </a:stretch>
          </p:blipFill>
          <p:spPr>
            <a:xfrm>
              <a:off x="5948282" y="5272750"/>
              <a:ext cx="189230" cy="189230"/>
            </a:xfrm>
            <a:prstGeom prst="rect">
              <a:avLst/>
            </a:prstGeom>
          </p:spPr>
        </p:pic>
      </p:grpSp>
      <p:sp>
        <p:nvSpPr>
          <p:cNvPr id="55" name="Title 54">
            <a:extLst>
              <a:ext uri="{FF2B5EF4-FFF2-40B4-BE49-F238E27FC236}">
                <a16:creationId xmlns:a16="http://schemas.microsoft.com/office/drawing/2014/main" id="{73DB6900-035C-4AFD-0580-4D0C45919DE1}"/>
              </a:ext>
            </a:extLst>
          </p:cNvPr>
          <p:cNvSpPr>
            <a:spLocks noGrp="1"/>
          </p:cNvSpPr>
          <p:nvPr>
            <p:ph type="title"/>
          </p:nvPr>
        </p:nvSpPr>
        <p:spPr/>
        <p:txBody>
          <a:bodyPr/>
          <a:lstStyle/>
          <a:p>
            <a:r>
              <a:rPr lang="en-US" dirty="0"/>
              <a:t>Connectivity of Undirected Graphs</a:t>
            </a:r>
          </a:p>
        </p:txBody>
      </p:sp>
      <p:sp>
        <p:nvSpPr>
          <p:cNvPr id="2" name="Slide Number Placeholder 1">
            <a:extLst>
              <a:ext uri="{FF2B5EF4-FFF2-40B4-BE49-F238E27FC236}">
                <a16:creationId xmlns:a16="http://schemas.microsoft.com/office/drawing/2014/main" id="{38B5A845-6026-B51E-5831-E4698AC2877E}"/>
              </a:ext>
            </a:extLst>
          </p:cNvPr>
          <p:cNvSpPr>
            <a:spLocks noGrp="1"/>
          </p:cNvSpPr>
          <p:nvPr>
            <p:ph type="sldNum" sz="quarter" idx="11"/>
          </p:nvPr>
        </p:nvSpPr>
        <p:spPr/>
        <p:txBody>
          <a:bodyPr/>
          <a:lstStyle/>
          <a:p>
            <a:fld id="{009375D7-070A-4959-9224-FB5E66F2B1B3}" type="slidenum">
              <a:rPr lang="en-AU" smtClean="0"/>
              <a:pPr/>
              <a:t>56</a:t>
            </a:fld>
            <a:endParaRPr lang="en-AU" dirty="0"/>
          </a:p>
        </p:txBody>
      </p:sp>
      <p:sp>
        <p:nvSpPr>
          <p:cNvPr id="51" name="Footer Placeholder 50">
            <a:extLst>
              <a:ext uri="{FF2B5EF4-FFF2-40B4-BE49-F238E27FC236}">
                <a16:creationId xmlns:a16="http://schemas.microsoft.com/office/drawing/2014/main" id="{D4512B1F-E8C6-5A7A-4C09-61F68DC7EFE2}"/>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36612816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38200" y="682619"/>
            <a:ext cx="10515600" cy="690574"/>
          </a:xfrm>
          <a:prstGeom prst="rect">
            <a:avLst/>
          </a:prstGeom>
        </p:spPr>
        <p:txBody>
          <a:bodyPr vert="horz" wrap="square" lIns="0" tIns="13335" rIns="0" bIns="0" rtlCol="0" anchor="ctr">
            <a:spAutoFit/>
          </a:bodyPr>
          <a:lstStyle/>
          <a:p>
            <a:pPr marL="12700" marR="5080" algn="just">
              <a:lnSpc>
                <a:spcPct val="99800"/>
              </a:lnSpc>
              <a:spcBef>
                <a:spcPts val="105"/>
              </a:spcBef>
            </a:pPr>
            <a:r>
              <a:rPr lang="en-US" altLang="zh-CN" dirty="0"/>
              <a:t>Connectivity: Example</a:t>
            </a:r>
            <a:endParaRPr dirty="0"/>
          </a:p>
        </p:txBody>
      </p:sp>
      <p:sp>
        <p:nvSpPr>
          <p:cNvPr id="4" name="object 4"/>
          <p:cNvSpPr txBox="1"/>
          <p:nvPr/>
        </p:nvSpPr>
        <p:spPr>
          <a:xfrm>
            <a:off x="1452139" y="3082461"/>
            <a:ext cx="276999" cy="1284605"/>
          </a:xfrm>
          <a:prstGeom prst="rect">
            <a:avLst/>
          </a:prstGeom>
        </p:spPr>
        <p:txBody>
          <a:bodyPr vert="vert270" wrap="square" lIns="0" tIns="1270" rIns="0" bIns="0" rtlCol="0">
            <a:spAutoFit/>
          </a:bodyPr>
          <a:lstStyle/>
          <a:p>
            <a:pPr marL="12700">
              <a:spcBef>
                <a:spcPts val="10"/>
              </a:spcBef>
            </a:pPr>
            <a:r>
              <a:rPr spc="-5" dirty="0">
                <a:solidFill>
                  <a:srgbClr val="C00000"/>
                </a:solidFill>
                <a:latin typeface="Calibri"/>
                <a:cs typeface="Calibri"/>
              </a:rPr>
              <a:t>Disconnected</a:t>
            </a:r>
            <a:endParaRPr>
              <a:latin typeface="Calibri"/>
              <a:cs typeface="Calibri"/>
            </a:endParaRPr>
          </a:p>
        </p:txBody>
      </p:sp>
      <p:sp>
        <p:nvSpPr>
          <p:cNvPr id="5" name="object 5"/>
          <p:cNvSpPr txBox="1"/>
          <p:nvPr/>
        </p:nvSpPr>
        <p:spPr>
          <a:xfrm>
            <a:off x="1425452" y="4983122"/>
            <a:ext cx="276999" cy="1029335"/>
          </a:xfrm>
          <a:prstGeom prst="rect">
            <a:avLst/>
          </a:prstGeom>
        </p:spPr>
        <p:txBody>
          <a:bodyPr vert="vert270" wrap="square" lIns="0" tIns="1270" rIns="0" bIns="0" rtlCol="0">
            <a:spAutoFit/>
          </a:bodyPr>
          <a:lstStyle/>
          <a:p>
            <a:pPr marL="12700">
              <a:spcBef>
                <a:spcPts val="10"/>
              </a:spcBef>
            </a:pPr>
            <a:r>
              <a:rPr spc="-5" dirty="0">
                <a:solidFill>
                  <a:srgbClr val="C00000"/>
                </a:solidFill>
                <a:latin typeface="Calibri"/>
                <a:cs typeface="Calibri"/>
              </a:rPr>
              <a:t>Connected</a:t>
            </a:r>
            <a:endParaRPr>
              <a:latin typeface="Calibri"/>
              <a:cs typeface="Calibri"/>
            </a:endParaRPr>
          </a:p>
        </p:txBody>
      </p:sp>
      <p:pic>
        <p:nvPicPr>
          <p:cNvPr id="6" name="object 6"/>
          <p:cNvPicPr/>
          <p:nvPr/>
        </p:nvPicPr>
        <p:blipFill>
          <a:blip r:embed="rId2" cstate="print"/>
          <a:stretch>
            <a:fillRect/>
          </a:stretch>
        </p:blipFill>
        <p:spPr>
          <a:xfrm>
            <a:off x="2320977" y="3219331"/>
            <a:ext cx="3362558" cy="1035499"/>
          </a:xfrm>
          <a:prstGeom prst="rect">
            <a:avLst/>
          </a:prstGeom>
        </p:spPr>
      </p:pic>
      <p:pic>
        <p:nvPicPr>
          <p:cNvPr id="7" name="object 7"/>
          <p:cNvPicPr/>
          <p:nvPr/>
        </p:nvPicPr>
        <p:blipFill>
          <a:blip r:embed="rId3" cstate="print"/>
          <a:stretch>
            <a:fillRect/>
          </a:stretch>
        </p:blipFill>
        <p:spPr>
          <a:xfrm>
            <a:off x="2163324" y="4863449"/>
            <a:ext cx="3520213" cy="1080543"/>
          </a:xfrm>
          <a:prstGeom prst="rect">
            <a:avLst/>
          </a:prstGeom>
        </p:spPr>
      </p:pic>
      <p:pic>
        <p:nvPicPr>
          <p:cNvPr id="8" name="object 8"/>
          <p:cNvPicPr/>
          <p:nvPr/>
        </p:nvPicPr>
        <p:blipFill>
          <a:blip r:embed="rId4" cstate="print"/>
          <a:stretch>
            <a:fillRect/>
          </a:stretch>
        </p:blipFill>
        <p:spPr>
          <a:xfrm>
            <a:off x="6499146" y="2958730"/>
            <a:ext cx="1605220" cy="1590487"/>
          </a:xfrm>
          <a:prstGeom prst="rect">
            <a:avLst/>
          </a:prstGeom>
        </p:spPr>
      </p:pic>
      <p:pic>
        <p:nvPicPr>
          <p:cNvPr id="9" name="object 9"/>
          <p:cNvPicPr/>
          <p:nvPr/>
        </p:nvPicPr>
        <p:blipFill>
          <a:blip r:embed="rId5" cstate="print"/>
          <a:stretch>
            <a:fillRect/>
          </a:stretch>
        </p:blipFill>
        <p:spPr>
          <a:xfrm>
            <a:off x="6465363" y="4625369"/>
            <a:ext cx="1672788" cy="1703099"/>
          </a:xfrm>
          <a:prstGeom prst="rect">
            <a:avLst/>
          </a:prstGeom>
        </p:spPr>
      </p:pic>
      <p:sp>
        <p:nvSpPr>
          <p:cNvPr id="15" name="TextBox 14">
            <a:extLst>
              <a:ext uri="{FF2B5EF4-FFF2-40B4-BE49-F238E27FC236}">
                <a16:creationId xmlns:a16="http://schemas.microsoft.com/office/drawing/2014/main" id="{BF692A91-6E9F-78FF-EBFE-1C7958DB55D8}"/>
              </a:ext>
            </a:extLst>
          </p:cNvPr>
          <p:cNvSpPr txBox="1"/>
          <p:nvPr/>
        </p:nvSpPr>
        <p:spPr>
          <a:xfrm>
            <a:off x="799070" y="1621398"/>
            <a:ext cx="8228570" cy="1015663"/>
          </a:xfrm>
          <a:prstGeom prst="rect">
            <a:avLst/>
          </a:prstGeom>
          <a:noFill/>
        </p:spPr>
        <p:txBody>
          <a:bodyPr wrap="square">
            <a:spAutoFit/>
          </a:bodyPr>
          <a:lstStyle/>
          <a:p>
            <a:r>
              <a:rPr lang="en-US" sz="2000" dirty="0">
                <a:solidFill>
                  <a:srgbClr val="000000"/>
                </a:solidFill>
              </a:rPr>
              <a:t>The </a:t>
            </a:r>
            <a:r>
              <a:rPr lang="en-US" sz="2000" spc="-5" dirty="0">
                <a:solidFill>
                  <a:srgbClr val="000000"/>
                </a:solidFill>
              </a:rPr>
              <a:t>adjacency matrix of </a:t>
            </a:r>
            <a:r>
              <a:rPr lang="en-US" sz="2000" dirty="0">
                <a:solidFill>
                  <a:srgbClr val="000000"/>
                </a:solidFill>
              </a:rPr>
              <a:t>a </a:t>
            </a:r>
            <a:r>
              <a:rPr lang="en-US" sz="2000" spc="-10" dirty="0">
                <a:solidFill>
                  <a:srgbClr val="000000"/>
                </a:solidFill>
              </a:rPr>
              <a:t>network </a:t>
            </a:r>
            <a:r>
              <a:rPr lang="en-US" sz="2000" spc="-5" dirty="0">
                <a:solidFill>
                  <a:srgbClr val="000000"/>
                </a:solidFill>
              </a:rPr>
              <a:t>with </a:t>
            </a:r>
            <a:r>
              <a:rPr lang="en-US" sz="2000" spc="-20" dirty="0">
                <a:solidFill>
                  <a:srgbClr val="000000"/>
                </a:solidFill>
              </a:rPr>
              <a:t>several </a:t>
            </a:r>
            <a:r>
              <a:rPr lang="en-US" sz="2000" spc="-710" dirty="0">
                <a:solidFill>
                  <a:srgbClr val="000000"/>
                </a:solidFill>
              </a:rPr>
              <a:t> </a:t>
            </a:r>
            <a:r>
              <a:rPr lang="en-US" sz="2000" spc="-5" dirty="0">
                <a:solidFill>
                  <a:srgbClr val="000000"/>
                </a:solidFill>
              </a:rPr>
              <a:t>components </a:t>
            </a:r>
            <a:r>
              <a:rPr lang="en-US" sz="2000" spc="-10" dirty="0">
                <a:solidFill>
                  <a:srgbClr val="000000"/>
                </a:solidFill>
              </a:rPr>
              <a:t>can </a:t>
            </a:r>
            <a:r>
              <a:rPr lang="en-US" sz="2000" dirty="0">
                <a:solidFill>
                  <a:srgbClr val="000000"/>
                </a:solidFill>
              </a:rPr>
              <a:t>be </a:t>
            </a:r>
            <a:r>
              <a:rPr lang="en-US" sz="2000" spc="-15" dirty="0">
                <a:solidFill>
                  <a:srgbClr val="000000"/>
                </a:solidFill>
              </a:rPr>
              <a:t>written </a:t>
            </a:r>
            <a:r>
              <a:rPr lang="en-US" sz="2000" dirty="0">
                <a:solidFill>
                  <a:srgbClr val="000000"/>
                </a:solidFill>
              </a:rPr>
              <a:t>in a </a:t>
            </a:r>
            <a:r>
              <a:rPr lang="en-US" sz="2000" spc="-25" dirty="0">
                <a:solidFill>
                  <a:srgbClr val="000000"/>
                </a:solidFill>
              </a:rPr>
              <a:t>block-</a:t>
            </a:r>
            <a:r>
              <a:rPr lang="en-US" sz="2000" spc="-5" dirty="0">
                <a:solidFill>
                  <a:srgbClr val="000000"/>
                </a:solidFill>
              </a:rPr>
              <a:t>diagonal </a:t>
            </a:r>
            <a:r>
              <a:rPr lang="en-US" sz="2000" spc="-15" dirty="0">
                <a:solidFill>
                  <a:srgbClr val="000000"/>
                </a:solidFill>
              </a:rPr>
              <a:t>form, </a:t>
            </a:r>
            <a:r>
              <a:rPr lang="en-US" sz="2000" spc="-5" dirty="0">
                <a:solidFill>
                  <a:srgbClr val="000000"/>
                </a:solidFill>
              </a:rPr>
              <a:t>so that </a:t>
            </a:r>
            <a:r>
              <a:rPr lang="en-US" sz="2000" spc="-20" dirty="0">
                <a:solidFill>
                  <a:srgbClr val="000000"/>
                </a:solidFill>
              </a:rPr>
              <a:t>nonzero </a:t>
            </a:r>
            <a:r>
              <a:rPr lang="en-US" sz="2000" spc="-5" dirty="0">
                <a:solidFill>
                  <a:srgbClr val="000000"/>
                </a:solidFill>
              </a:rPr>
              <a:t>elements </a:t>
            </a:r>
            <a:r>
              <a:rPr lang="en-US" sz="2000" spc="-20" dirty="0">
                <a:solidFill>
                  <a:srgbClr val="000000"/>
                </a:solidFill>
              </a:rPr>
              <a:t>are </a:t>
            </a:r>
            <a:r>
              <a:rPr lang="en-US" sz="2000" spc="-10" dirty="0">
                <a:solidFill>
                  <a:srgbClr val="000000"/>
                </a:solidFill>
              </a:rPr>
              <a:t>confined </a:t>
            </a:r>
            <a:r>
              <a:rPr lang="en-US" sz="2000" spc="-15" dirty="0">
                <a:solidFill>
                  <a:srgbClr val="000000"/>
                </a:solidFill>
              </a:rPr>
              <a:t>to </a:t>
            </a:r>
            <a:r>
              <a:rPr lang="en-US" sz="2000" spc="-10" dirty="0">
                <a:solidFill>
                  <a:srgbClr val="000000"/>
                </a:solidFill>
              </a:rPr>
              <a:t>squares,</a:t>
            </a:r>
            <a:r>
              <a:rPr lang="en-US" sz="2000" spc="-5" dirty="0">
                <a:solidFill>
                  <a:srgbClr val="000000"/>
                </a:solidFill>
              </a:rPr>
              <a:t> with</a:t>
            </a:r>
            <a:r>
              <a:rPr lang="en-US" sz="2000" spc="5" dirty="0">
                <a:solidFill>
                  <a:srgbClr val="000000"/>
                </a:solidFill>
              </a:rPr>
              <a:t> </a:t>
            </a:r>
            <a:r>
              <a:rPr lang="en-US" sz="2000" dirty="0">
                <a:solidFill>
                  <a:srgbClr val="000000"/>
                </a:solidFill>
              </a:rPr>
              <a:t>all </a:t>
            </a:r>
            <a:r>
              <a:rPr lang="en-US" sz="2000" spc="-5" dirty="0">
                <a:solidFill>
                  <a:srgbClr val="000000"/>
                </a:solidFill>
              </a:rPr>
              <a:t>other</a:t>
            </a:r>
            <a:r>
              <a:rPr lang="en-US" sz="2000" spc="-10" dirty="0">
                <a:solidFill>
                  <a:srgbClr val="000000"/>
                </a:solidFill>
              </a:rPr>
              <a:t> </a:t>
            </a:r>
            <a:r>
              <a:rPr lang="en-US" sz="2000" spc="-5" dirty="0">
                <a:solidFill>
                  <a:srgbClr val="000000"/>
                </a:solidFill>
              </a:rPr>
              <a:t>elements</a:t>
            </a:r>
            <a:r>
              <a:rPr lang="en-US" sz="2000" dirty="0">
                <a:solidFill>
                  <a:srgbClr val="000000"/>
                </a:solidFill>
              </a:rPr>
              <a:t> being</a:t>
            </a:r>
            <a:r>
              <a:rPr lang="en-US" sz="2000" spc="5" dirty="0">
                <a:solidFill>
                  <a:srgbClr val="000000"/>
                </a:solidFill>
              </a:rPr>
              <a:t> </a:t>
            </a:r>
            <a:r>
              <a:rPr lang="en-US" sz="2000" spc="-30" dirty="0">
                <a:solidFill>
                  <a:srgbClr val="000000"/>
                </a:solidFill>
              </a:rPr>
              <a:t>zero:</a:t>
            </a:r>
            <a:endParaRPr lang="en-US" sz="2000" dirty="0"/>
          </a:p>
        </p:txBody>
      </p:sp>
      <p:sp>
        <p:nvSpPr>
          <p:cNvPr id="2" name="Slide Number Placeholder 1">
            <a:extLst>
              <a:ext uri="{FF2B5EF4-FFF2-40B4-BE49-F238E27FC236}">
                <a16:creationId xmlns:a16="http://schemas.microsoft.com/office/drawing/2014/main" id="{F9BDDEB2-1535-5283-576F-43061CED4F88}"/>
              </a:ext>
            </a:extLst>
          </p:cNvPr>
          <p:cNvSpPr>
            <a:spLocks noGrp="1"/>
          </p:cNvSpPr>
          <p:nvPr>
            <p:ph type="sldNum" sz="quarter" idx="11"/>
          </p:nvPr>
        </p:nvSpPr>
        <p:spPr/>
        <p:txBody>
          <a:bodyPr/>
          <a:lstStyle/>
          <a:p>
            <a:fld id="{009375D7-070A-4959-9224-FB5E66F2B1B3}" type="slidenum">
              <a:rPr lang="en-AU" smtClean="0"/>
              <a:pPr/>
              <a:t>57</a:t>
            </a:fld>
            <a:endParaRPr lang="en-AU" dirty="0"/>
          </a:p>
        </p:txBody>
      </p:sp>
      <p:sp>
        <p:nvSpPr>
          <p:cNvPr id="10" name="Footer Placeholder 9">
            <a:extLst>
              <a:ext uri="{FF2B5EF4-FFF2-40B4-BE49-F238E27FC236}">
                <a16:creationId xmlns:a16="http://schemas.microsoft.com/office/drawing/2014/main" id="{ED69BC30-CAFD-23DB-8C83-1DDECB371117}"/>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850629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34603" y="4432388"/>
            <a:ext cx="884555" cy="797560"/>
          </a:xfrm>
          <a:custGeom>
            <a:avLst/>
            <a:gdLst/>
            <a:ahLst/>
            <a:cxnLst/>
            <a:rect l="l" t="t" r="r" b="b"/>
            <a:pathLst>
              <a:path w="884555" h="797560">
                <a:moveTo>
                  <a:pt x="878859" y="780721"/>
                </a:moveTo>
                <a:lnTo>
                  <a:pt x="878916" y="781799"/>
                </a:lnTo>
                <a:lnTo>
                  <a:pt x="868361" y="793530"/>
                </a:lnTo>
                <a:lnTo>
                  <a:pt x="867285" y="793587"/>
                </a:lnTo>
                <a:lnTo>
                  <a:pt x="884099" y="797076"/>
                </a:lnTo>
                <a:lnTo>
                  <a:pt x="878859" y="780721"/>
                </a:lnTo>
                <a:close/>
              </a:path>
              <a:path w="884555" h="797560">
                <a:moveTo>
                  <a:pt x="856332" y="791314"/>
                </a:moveTo>
                <a:lnTo>
                  <a:pt x="859326" y="794007"/>
                </a:lnTo>
                <a:lnTo>
                  <a:pt x="867285" y="793587"/>
                </a:lnTo>
                <a:lnTo>
                  <a:pt x="856332" y="791314"/>
                </a:lnTo>
                <a:close/>
              </a:path>
              <a:path w="884555" h="797560">
                <a:moveTo>
                  <a:pt x="814176" y="753382"/>
                </a:moveTo>
                <a:lnTo>
                  <a:pt x="856332" y="791314"/>
                </a:lnTo>
                <a:lnTo>
                  <a:pt x="867285" y="793587"/>
                </a:lnTo>
                <a:lnTo>
                  <a:pt x="868361" y="793530"/>
                </a:lnTo>
                <a:lnTo>
                  <a:pt x="878312" y="782469"/>
                </a:lnTo>
                <a:lnTo>
                  <a:pt x="849414" y="782469"/>
                </a:lnTo>
                <a:lnTo>
                  <a:pt x="841941" y="759144"/>
                </a:lnTo>
                <a:lnTo>
                  <a:pt x="814176" y="753382"/>
                </a:lnTo>
                <a:close/>
              </a:path>
              <a:path w="884555" h="797560">
                <a:moveTo>
                  <a:pt x="761023" y="742353"/>
                </a:moveTo>
                <a:lnTo>
                  <a:pt x="753459" y="747316"/>
                </a:lnTo>
                <a:lnTo>
                  <a:pt x="750253" y="762768"/>
                </a:lnTo>
                <a:lnTo>
                  <a:pt x="755216" y="770331"/>
                </a:lnTo>
                <a:lnTo>
                  <a:pt x="856332" y="791314"/>
                </a:lnTo>
                <a:lnTo>
                  <a:pt x="814176" y="753382"/>
                </a:lnTo>
                <a:lnTo>
                  <a:pt x="761023" y="742353"/>
                </a:lnTo>
                <a:close/>
              </a:path>
              <a:path w="884555" h="797560">
                <a:moveTo>
                  <a:pt x="841941" y="759144"/>
                </a:moveTo>
                <a:lnTo>
                  <a:pt x="849414" y="782469"/>
                </a:lnTo>
                <a:lnTo>
                  <a:pt x="865922" y="764120"/>
                </a:lnTo>
                <a:lnTo>
                  <a:pt x="841941" y="759144"/>
                </a:lnTo>
                <a:close/>
              </a:path>
              <a:path w="884555" h="797560">
                <a:moveTo>
                  <a:pt x="833290" y="732142"/>
                </a:moveTo>
                <a:lnTo>
                  <a:pt x="841941" y="759144"/>
                </a:lnTo>
                <a:lnTo>
                  <a:pt x="865922" y="764120"/>
                </a:lnTo>
                <a:lnTo>
                  <a:pt x="849414" y="782469"/>
                </a:lnTo>
                <a:lnTo>
                  <a:pt x="878312" y="782469"/>
                </a:lnTo>
                <a:lnTo>
                  <a:pt x="878916" y="781799"/>
                </a:lnTo>
                <a:lnTo>
                  <a:pt x="878859" y="780721"/>
                </a:lnTo>
                <a:lnTo>
                  <a:pt x="875448" y="770073"/>
                </a:lnTo>
                <a:lnTo>
                  <a:pt x="833290" y="732142"/>
                </a:lnTo>
                <a:close/>
              </a:path>
              <a:path w="884555" h="797560">
                <a:moveTo>
                  <a:pt x="875448" y="770073"/>
                </a:moveTo>
                <a:lnTo>
                  <a:pt x="878859" y="780721"/>
                </a:lnTo>
                <a:lnTo>
                  <a:pt x="878439" y="772765"/>
                </a:lnTo>
                <a:lnTo>
                  <a:pt x="875448" y="770073"/>
                </a:lnTo>
                <a:close/>
              </a:path>
              <a:path w="884555" h="797560">
                <a:moveTo>
                  <a:pt x="835896" y="667584"/>
                </a:moveTo>
                <a:lnTo>
                  <a:pt x="820868" y="672398"/>
                </a:lnTo>
                <a:lnTo>
                  <a:pt x="816728" y="680441"/>
                </a:lnTo>
                <a:lnTo>
                  <a:pt x="833290" y="732142"/>
                </a:lnTo>
                <a:lnTo>
                  <a:pt x="875448" y="770073"/>
                </a:lnTo>
                <a:lnTo>
                  <a:pt x="843940" y="671724"/>
                </a:lnTo>
                <a:lnTo>
                  <a:pt x="835896" y="667584"/>
                </a:lnTo>
                <a:close/>
              </a:path>
              <a:path w="884555" h="797560">
                <a:moveTo>
                  <a:pt x="19589" y="0"/>
                </a:moveTo>
                <a:lnTo>
                  <a:pt x="10556" y="476"/>
                </a:lnTo>
                <a:lnTo>
                  <a:pt x="0" y="12207"/>
                </a:lnTo>
                <a:lnTo>
                  <a:pt x="477" y="21242"/>
                </a:lnTo>
                <a:lnTo>
                  <a:pt x="814176" y="753382"/>
                </a:lnTo>
                <a:lnTo>
                  <a:pt x="841941" y="759144"/>
                </a:lnTo>
                <a:lnTo>
                  <a:pt x="833290" y="732142"/>
                </a:lnTo>
                <a:lnTo>
                  <a:pt x="19589" y="0"/>
                </a:lnTo>
                <a:close/>
              </a:path>
            </a:pathLst>
          </a:custGeom>
          <a:solidFill>
            <a:srgbClr val="000000"/>
          </a:solidFill>
        </p:spPr>
        <p:txBody>
          <a:bodyPr wrap="square" lIns="0" tIns="0" rIns="0" bIns="0" rtlCol="0"/>
          <a:lstStyle/>
          <a:p>
            <a:endParaRPr/>
          </a:p>
        </p:txBody>
      </p:sp>
      <p:sp>
        <p:nvSpPr>
          <p:cNvPr id="3" name="object 3"/>
          <p:cNvSpPr/>
          <p:nvPr/>
        </p:nvSpPr>
        <p:spPr>
          <a:xfrm>
            <a:off x="3131709" y="4882413"/>
            <a:ext cx="927735" cy="709295"/>
          </a:xfrm>
          <a:custGeom>
            <a:avLst/>
            <a:gdLst/>
            <a:ahLst/>
            <a:cxnLst/>
            <a:rect l="l" t="t" r="r" b="b"/>
            <a:pathLst>
              <a:path w="927735" h="709295">
                <a:moveTo>
                  <a:pt x="770966" y="14922"/>
                </a:moveTo>
                <a:lnTo>
                  <a:pt x="753910" y="12979"/>
                </a:lnTo>
                <a:lnTo>
                  <a:pt x="746480" y="10083"/>
                </a:lnTo>
                <a:lnTo>
                  <a:pt x="742797" y="11709"/>
                </a:lnTo>
                <a:lnTo>
                  <a:pt x="640194" y="0"/>
                </a:lnTo>
                <a:lnTo>
                  <a:pt x="633107" y="5638"/>
                </a:lnTo>
                <a:lnTo>
                  <a:pt x="631317" y="21310"/>
                </a:lnTo>
                <a:lnTo>
                  <a:pt x="636955" y="28397"/>
                </a:lnTo>
                <a:lnTo>
                  <a:pt x="690892" y="34544"/>
                </a:lnTo>
                <a:lnTo>
                  <a:pt x="3276" y="337108"/>
                </a:lnTo>
                <a:lnTo>
                  <a:pt x="0" y="345541"/>
                </a:lnTo>
                <a:lnTo>
                  <a:pt x="6350" y="359994"/>
                </a:lnTo>
                <a:lnTo>
                  <a:pt x="14782" y="363270"/>
                </a:lnTo>
                <a:lnTo>
                  <a:pt x="702398" y="60706"/>
                </a:lnTo>
                <a:lnTo>
                  <a:pt x="670496" y="104622"/>
                </a:lnTo>
                <a:lnTo>
                  <a:pt x="671906" y="113563"/>
                </a:lnTo>
                <a:lnTo>
                  <a:pt x="684682" y="122834"/>
                </a:lnTo>
                <a:lnTo>
                  <a:pt x="693610" y="121412"/>
                </a:lnTo>
                <a:lnTo>
                  <a:pt x="754303" y="37858"/>
                </a:lnTo>
                <a:lnTo>
                  <a:pt x="757999" y="36233"/>
                </a:lnTo>
                <a:lnTo>
                  <a:pt x="760882" y="28803"/>
                </a:lnTo>
                <a:lnTo>
                  <a:pt x="770966" y="14922"/>
                </a:lnTo>
                <a:close/>
              </a:path>
              <a:path w="927735" h="709295">
                <a:moveTo>
                  <a:pt x="785342" y="689483"/>
                </a:moveTo>
                <a:lnTo>
                  <a:pt x="780961" y="681570"/>
                </a:lnTo>
                <a:lnTo>
                  <a:pt x="98171" y="485038"/>
                </a:lnTo>
                <a:lnTo>
                  <a:pt x="150799" y="471728"/>
                </a:lnTo>
                <a:lnTo>
                  <a:pt x="155435" y="463956"/>
                </a:lnTo>
                <a:lnTo>
                  <a:pt x="151561" y="448652"/>
                </a:lnTo>
                <a:lnTo>
                  <a:pt x="143802" y="444030"/>
                </a:lnTo>
                <a:lnTo>
                  <a:pt x="43675" y="469353"/>
                </a:lnTo>
                <a:lnTo>
                  <a:pt x="39801" y="468249"/>
                </a:lnTo>
                <a:lnTo>
                  <a:pt x="32829" y="472097"/>
                </a:lnTo>
                <a:lnTo>
                  <a:pt x="16192" y="476313"/>
                </a:lnTo>
                <a:lnTo>
                  <a:pt x="28041" y="488721"/>
                </a:lnTo>
                <a:lnTo>
                  <a:pt x="31902" y="495706"/>
                </a:lnTo>
                <a:lnTo>
                  <a:pt x="35775" y="496811"/>
                </a:lnTo>
                <a:lnTo>
                  <a:pt x="107111" y="571500"/>
                </a:lnTo>
                <a:lnTo>
                  <a:pt x="116154" y="571703"/>
                </a:lnTo>
                <a:lnTo>
                  <a:pt x="127558" y="560806"/>
                </a:lnTo>
                <a:lnTo>
                  <a:pt x="127774" y="551764"/>
                </a:lnTo>
                <a:lnTo>
                  <a:pt x="90271" y="512508"/>
                </a:lnTo>
                <a:lnTo>
                  <a:pt x="773061" y="709028"/>
                </a:lnTo>
                <a:lnTo>
                  <a:pt x="780973" y="704646"/>
                </a:lnTo>
                <a:lnTo>
                  <a:pt x="785342" y="689483"/>
                </a:lnTo>
                <a:close/>
              </a:path>
              <a:path w="927735" h="709295">
                <a:moveTo>
                  <a:pt x="846823" y="520496"/>
                </a:moveTo>
                <a:lnTo>
                  <a:pt x="819607" y="473519"/>
                </a:lnTo>
                <a:lnTo>
                  <a:pt x="810869" y="471195"/>
                </a:lnTo>
                <a:lnTo>
                  <a:pt x="797217" y="479107"/>
                </a:lnTo>
                <a:lnTo>
                  <a:pt x="794880" y="487845"/>
                </a:lnTo>
                <a:lnTo>
                  <a:pt x="846658" y="577202"/>
                </a:lnTo>
                <a:lnTo>
                  <a:pt x="846823" y="520496"/>
                </a:lnTo>
                <a:close/>
              </a:path>
              <a:path w="927735" h="709295">
                <a:moveTo>
                  <a:pt x="927531" y="488238"/>
                </a:moveTo>
                <a:lnTo>
                  <a:pt x="925258" y="479488"/>
                </a:lnTo>
                <a:lnTo>
                  <a:pt x="911644" y="471487"/>
                </a:lnTo>
                <a:lnTo>
                  <a:pt x="902893" y="473773"/>
                </a:lnTo>
                <a:lnTo>
                  <a:pt x="875449" y="520496"/>
                </a:lnTo>
                <a:lnTo>
                  <a:pt x="875322" y="544410"/>
                </a:lnTo>
                <a:lnTo>
                  <a:pt x="875398" y="520573"/>
                </a:lnTo>
                <a:lnTo>
                  <a:pt x="876642" y="106337"/>
                </a:lnTo>
                <a:lnTo>
                  <a:pt x="876579" y="98450"/>
                </a:lnTo>
                <a:lnTo>
                  <a:pt x="870280" y="92125"/>
                </a:lnTo>
                <a:lnTo>
                  <a:pt x="854506" y="92075"/>
                </a:lnTo>
                <a:lnTo>
                  <a:pt x="848080" y="98450"/>
                </a:lnTo>
                <a:lnTo>
                  <a:pt x="846975" y="471195"/>
                </a:lnTo>
                <a:lnTo>
                  <a:pt x="846874" y="520573"/>
                </a:lnTo>
                <a:lnTo>
                  <a:pt x="861034" y="545033"/>
                </a:lnTo>
                <a:lnTo>
                  <a:pt x="846823" y="520496"/>
                </a:lnTo>
                <a:lnTo>
                  <a:pt x="846709" y="577291"/>
                </a:lnTo>
                <a:lnTo>
                  <a:pt x="846721" y="581317"/>
                </a:lnTo>
                <a:lnTo>
                  <a:pt x="852258" y="586892"/>
                </a:lnTo>
                <a:lnTo>
                  <a:pt x="860869" y="601738"/>
                </a:lnTo>
                <a:lnTo>
                  <a:pt x="869111" y="587692"/>
                </a:lnTo>
                <a:lnTo>
                  <a:pt x="869556" y="586943"/>
                </a:lnTo>
                <a:lnTo>
                  <a:pt x="875220" y="581317"/>
                </a:lnTo>
                <a:lnTo>
                  <a:pt x="875233" y="577291"/>
                </a:lnTo>
                <a:lnTo>
                  <a:pt x="927531" y="488238"/>
                </a:lnTo>
                <a:close/>
              </a:path>
            </a:pathLst>
          </a:custGeom>
          <a:solidFill>
            <a:srgbClr val="000000"/>
          </a:solidFill>
        </p:spPr>
        <p:txBody>
          <a:bodyPr wrap="square" lIns="0" tIns="0" rIns="0" bIns="0" rtlCol="0"/>
          <a:lstStyle/>
          <a:p>
            <a:endParaRPr/>
          </a:p>
        </p:txBody>
      </p:sp>
      <p:sp>
        <p:nvSpPr>
          <p:cNvPr id="4" name="object 4"/>
          <p:cNvSpPr txBox="1"/>
          <p:nvPr/>
        </p:nvSpPr>
        <p:spPr>
          <a:xfrm>
            <a:off x="3916522" y="5640767"/>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C</a:t>
            </a:r>
            <a:endParaRPr sz="1200">
              <a:latin typeface="Arial"/>
              <a:cs typeface="Arial"/>
            </a:endParaRPr>
          </a:p>
        </p:txBody>
      </p:sp>
      <p:sp>
        <p:nvSpPr>
          <p:cNvPr id="5" name="object 5"/>
          <p:cNvSpPr txBox="1"/>
          <p:nvPr/>
        </p:nvSpPr>
        <p:spPr>
          <a:xfrm>
            <a:off x="3005969" y="4927535"/>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A</a:t>
            </a:r>
            <a:endParaRPr sz="1200" dirty="0">
              <a:latin typeface="Arial"/>
              <a:cs typeface="Arial"/>
            </a:endParaRPr>
          </a:p>
        </p:txBody>
      </p:sp>
      <p:sp>
        <p:nvSpPr>
          <p:cNvPr id="6" name="object 6"/>
          <p:cNvSpPr txBox="1"/>
          <p:nvPr/>
        </p:nvSpPr>
        <p:spPr>
          <a:xfrm>
            <a:off x="3908055" y="4531295"/>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B</a:t>
            </a:r>
            <a:endParaRPr sz="1200">
              <a:latin typeface="Arial"/>
              <a:cs typeface="Arial"/>
            </a:endParaRPr>
          </a:p>
        </p:txBody>
      </p:sp>
      <p:sp>
        <p:nvSpPr>
          <p:cNvPr id="7" name="object 7"/>
          <p:cNvSpPr/>
          <p:nvPr/>
        </p:nvSpPr>
        <p:spPr>
          <a:xfrm>
            <a:off x="2195350" y="4581867"/>
            <a:ext cx="2677160" cy="1183640"/>
          </a:xfrm>
          <a:custGeom>
            <a:avLst/>
            <a:gdLst/>
            <a:ahLst/>
            <a:cxnLst/>
            <a:rect l="l" t="t" r="r" b="b"/>
            <a:pathLst>
              <a:path w="2677160" h="1183639">
                <a:moveTo>
                  <a:pt x="839457" y="779119"/>
                </a:moveTo>
                <a:lnTo>
                  <a:pt x="833805" y="764387"/>
                </a:lnTo>
                <a:lnTo>
                  <a:pt x="825550" y="760704"/>
                </a:lnTo>
                <a:lnTo>
                  <a:pt x="70700" y="1050328"/>
                </a:lnTo>
                <a:lnTo>
                  <a:pt x="104673" y="1007999"/>
                </a:lnTo>
                <a:lnTo>
                  <a:pt x="103695" y="998994"/>
                </a:lnTo>
                <a:lnTo>
                  <a:pt x="91389" y="989126"/>
                </a:lnTo>
                <a:lnTo>
                  <a:pt x="82397" y="990104"/>
                </a:lnTo>
                <a:lnTo>
                  <a:pt x="17754" y="1070648"/>
                </a:lnTo>
                <a:lnTo>
                  <a:pt x="13995" y="1072083"/>
                </a:lnTo>
                <a:lnTo>
                  <a:pt x="10744" y="1079373"/>
                </a:lnTo>
                <a:lnTo>
                  <a:pt x="0" y="1092758"/>
                </a:lnTo>
                <a:lnTo>
                  <a:pt x="16941" y="1095514"/>
                </a:lnTo>
                <a:lnTo>
                  <a:pt x="24231" y="1098765"/>
                </a:lnTo>
                <a:lnTo>
                  <a:pt x="27990" y="1097318"/>
                </a:lnTo>
                <a:lnTo>
                  <a:pt x="129908" y="1113955"/>
                </a:lnTo>
                <a:lnTo>
                  <a:pt x="137248" y="1108671"/>
                </a:lnTo>
                <a:lnTo>
                  <a:pt x="139801" y="1093089"/>
                </a:lnTo>
                <a:lnTo>
                  <a:pt x="134518" y="1085748"/>
                </a:lnTo>
                <a:lnTo>
                  <a:pt x="80937" y="1077010"/>
                </a:lnTo>
                <a:lnTo>
                  <a:pt x="835787" y="787387"/>
                </a:lnTo>
                <a:lnTo>
                  <a:pt x="839457" y="779119"/>
                </a:lnTo>
                <a:close/>
              </a:path>
              <a:path w="2677160" h="1183639">
                <a:moveTo>
                  <a:pt x="2619159" y="1163256"/>
                </a:moveTo>
                <a:lnTo>
                  <a:pt x="2614460" y="1155534"/>
                </a:lnTo>
                <a:lnTo>
                  <a:pt x="1970887" y="998956"/>
                </a:lnTo>
                <a:lnTo>
                  <a:pt x="2022906" y="983462"/>
                </a:lnTo>
                <a:lnTo>
                  <a:pt x="2027212" y="975512"/>
                </a:lnTo>
                <a:lnTo>
                  <a:pt x="2022716" y="960386"/>
                </a:lnTo>
                <a:lnTo>
                  <a:pt x="2014753" y="956081"/>
                </a:lnTo>
                <a:lnTo>
                  <a:pt x="1915782" y="985545"/>
                </a:lnTo>
                <a:lnTo>
                  <a:pt x="1911858" y="984592"/>
                </a:lnTo>
                <a:lnTo>
                  <a:pt x="1905050" y="988745"/>
                </a:lnTo>
                <a:lnTo>
                  <a:pt x="1888604" y="993648"/>
                </a:lnTo>
                <a:lnTo>
                  <a:pt x="1900961" y="1005547"/>
                </a:lnTo>
                <a:lnTo>
                  <a:pt x="1905114" y="1012367"/>
                </a:lnTo>
                <a:lnTo>
                  <a:pt x="1909025" y="1013320"/>
                </a:lnTo>
                <a:lnTo>
                  <a:pt x="1983397" y="1084961"/>
                </a:lnTo>
                <a:lnTo>
                  <a:pt x="1992439" y="1084795"/>
                </a:lnTo>
                <a:lnTo>
                  <a:pt x="2003399" y="1073429"/>
                </a:lnTo>
                <a:lnTo>
                  <a:pt x="2003221" y="1064387"/>
                </a:lnTo>
                <a:lnTo>
                  <a:pt x="1964131" y="1026718"/>
                </a:lnTo>
                <a:lnTo>
                  <a:pt x="2607703" y="1183297"/>
                </a:lnTo>
                <a:lnTo>
                  <a:pt x="2615425" y="1178598"/>
                </a:lnTo>
                <a:lnTo>
                  <a:pt x="2619159" y="1163256"/>
                </a:lnTo>
                <a:close/>
              </a:path>
              <a:path w="2677160" h="1183639">
                <a:moveTo>
                  <a:pt x="2658922" y="44399"/>
                </a:moveTo>
                <a:lnTo>
                  <a:pt x="2605786" y="64198"/>
                </a:lnTo>
                <a:lnTo>
                  <a:pt x="2571381" y="106197"/>
                </a:lnTo>
                <a:lnTo>
                  <a:pt x="2572283" y="115201"/>
                </a:lnTo>
                <a:lnTo>
                  <a:pt x="2584488" y="125196"/>
                </a:lnTo>
                <a:lnTo>
                  <a:pt x="2593492" y="124294"/>
                </a:lnTo>
                <a:lnTo>
                  <a:pt x="2658922" y="44399"/>
                </a:lnTo>
                <a:close/>
              </a:path>
              <a:path w="2677160" h="1183639">
                <a:moveTo>
                  <a:pt x="2676893" y="22466"/>
                </a:moveTo>
                <a:lnTo>
                  <a:pt x="2659989" y="19532"/>
                </a:lnTo>
                <a:lnTo>
                  <a:pt x="2652725" y="16217"/>
                </a:lnTo>
                <a:lnTo>
                  <a:pt x="2648953" y="17627"/>
                </a:lnTo>
                <a:lnTo>
                  <a:pt x="2547201" y="0"/>
                </a:lnTo>
                <a:lnTo>
                  <a:pt x="2539796" y="5207"/>
                </a:lnTo>
                <a:lnTo>
                  <a:pt x="2537104" y="20751"/>
                </a:lnTo>
                <a:lnTo>
                  <a:pt x="2542311" y="28143"/>
                </a:lnTo>
                <a:lnTo>
                  <a:pt x="2595803" y="37414"/>
                </a:lnTo>
                <a:lnTo>
                  <a:pt x="1877771" y="304850"/>
                </a:lnTo>
                <a:lnTo>
                  <a:pt x="1874012" y="313080"/>
                </a:lnTo>
                <a:lnTo>
                  <a:pt x="1879511" y="327875"/>
                </a:lnTo>
                <a:lnTo>
                  <a:pt x="1887740" y="331635"/>
                </a:lnTo>
                <a:lnTo>
                  <a:pt x="2605786" y="64198"/>
                </a:lnTo>
                <a:lnTo>
                  <a:pt x="2653449" y="46431"/>
                </a:lnTo>
                <a:lnTo>
                  <a:pt x="2658922" y="44399"/>
                </a:lnTo>
                <a:lnTo>
                  <a:pt x="2662707" y="42989"/>
                </a:lnTo>
                <a:lnTo>
                  <a:pt x="2666022" y="35737"/>
                </a:lnTo>
                <a:lnTo>
                  <a:pt x="2676893" y="22466"/>
                </a:lnTo>
                <a:close/>
              </a:path>
            </a:pathLst>
          </a:custGeom>
          <a:solidFill>
            <a:srgbClr val="000000"/>
          </a:solidFill>
        </p:spPr>
        <p:txBody>
          <a:bodyPr wrap="square" lIns="0" tIns="0" rIns="0" bIns="0" rtlCol="0"/>
          <a:lstStyle/>
          <a:p>
            <a:endParaRPr/>
          </a:p>
        </p:txBody>
      </p:sp>
      <p:sp>
        <p:nvSpPr>
          <p:cNvPr id="8" name="object 8"/>
          <p:cNvSpPr txBox="1"/>
          <p:nvPr/>
        </p:nvSpPr>
        <p:spPr>
          <a:xfrm>
            <a:off x="4988260" y="5601143"/>
            <a:ext cx="144145"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G</a:t>
            </a:r>
            <a:endParaRPr sz="1200">
              <a:latin typeface="Arial"/>
              <a:cs typeface="Arial"/>
            </a:endParaRPr>
          </a:p>
        </p:txBody>
      </p:sp>
      <p:sp>
        <p:nvSpPr>
          <p:cNvPr id="9" name="object 9"/>
          <p:cNvSpPr txBox="1"/>
          <p:nvPr/>
        </p:nvSpPr>
        <p:spPr>
          <a:xfrm>
            <a:off x="5061896" y="4445952"/>
            <a:ext cx="118745"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F</a:t>
            </a:r>
            <a:endParaRPr sz="1200">
              <a:latin typeface="Arial"/>
              <a:cs typeface="Arial"/>
            </a:endParaRPr>
          </a:p>
        </p:txBody>
      </p:sp>
      <p:sp>
        <p:nvSpPr>
          <p:cNvPr id="10" name="object 10"/>
          <p:cNvSpPr txBox="1"/>
          <p:nvPr/>
        </p:nvSpPr>
        <p:spPr>
          <a:xfrm>
            <a:off x="1870131" y="5591999"/>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D</a:t>
            </a:r>
            <a:endParaRPr sz="1200" dirty="0">
              <a:latin typeface="Arial"/>
              <a:cs typeface="Arial"/>
            </a:endParaRPr>
          </a:p>
        </p:txBody>
      </p:sp>
      <p:pic>
        <p:nvPicPr>
          <p:cNvPr id="11" name="object 11"/>
          <p:cNvPicPr/>
          <p:nvPr/>
        </p:nvPicPr>
        <p:blipFill>
          <a:blip r:embed="rId2" cstate="print"/>
          <a:stretch>
            <a:fillRect/>
          </a:stretch>
        </p:blipFill>
        <p:spPr>
          <a:xfrm>
            <a:off x="1991228" y="4289014"/>
            <a:ext cx="189230" cy="189230"/>
          </a:xfrm>
          <a:prstGeom prst="rect">
            <a:avLst/>
          </a:prstGeom>
        </p:spPr>
      </p:pic>
      <p:grpSp>
        <p:nvGrpSpPr>
          <p:cNvPr id="12" name="object 12"/>
          <p:cNvGrpSpPr/>
          <p:nvPr/>
        </p:nvGrpSpPr>
        <p:grpSpPr>
          <a:xfrm>
            <a:off x="2036145" y="4509731"/>
            <a:ext cx="3022600" cy="1334770"/>
            <a:chOff x="1483692" y="4373143"/>
            <a:chExt cx="3022600" cy="1334770"/>
          </a:xfrm>
        </p:grpSpPr>
        <p:pic>
          <p:nvPicPr>
            <p:cNvPr id="13" name="object 13"/>
            <p:cNvPicPr/>
            <p:nvPr/>
          </p:nvPicPr>
          <p:blipFill>
            <a:blip r:embed="rId3" cstate="print"/>
            <a:stretch>
              <a:fillRect/>
            </a:stretch>
          </p:blipFill>
          <p:spPr>
            <a:xfrm>
              <a:off x="2436242" y="5062875"/>
              <a:ext cx="189230" cy="189230"/>
            </a:xfrm>
            <a:prstGeom prst="rect">
              <a:avLst/>
            </a:prstGeom>
          </p:spPr>
        </p:pic>
        <p:pic>
          <p:nvPicPr>
            <p:cNvPr id="14" name="object 14"/>
            <p:cNvPicPr/>
            <p:nvPr/>
          </p:nvPicPr>
          <p:blipFill>
            <a:blip r:embed="rId2" cstate="print"/>
            <a:stretch>
              <a:fillRect/>
            </a:stretch>
          </p:blipFill>
          <p:spPr>
            <a:xfrm>
              <a:off x="3346997" y="4666149"/>
              <a:ext cx="189230" cy="189230"/>
            </a:xfrm>
            <a:prstGeom prst="rect">
              <a:avLst/>
            </a:prstGeom>
          </p:spPr>
        </p:pic>
        <p:pic>
          <p:nvPicPr>
            <p:cNvPr id="15" name="object 15"/>
            <p:cNvPicPr/>
            <p:nvPr/>
          </p:nvPicPr>
          <p:blipFill>
            <a:blip r:embed="rId2" cstate="print"/>
            <a:stretch>
              <a:fillRect/>
            </a:stretch>
          </p:blipFill>
          <p:spPr>
            <a:xfrm>
              <a:off x="3345515" y="5344317"/>
              <a:ext cx="189230" cy="189230"/>
            </a:xfrm>
            <a:prstGeom prst="rect">
              <a:avLst/>
            </a:prstGeom>
          </p:spPr>
        </p:pic>
        <p:pic>
          <p:nvPicPr>
            <p:cNvPr id="16" name="object 16"/>
            <p:cNvPicPr/>
            <p:nvPr/>
          </p:nvPicPr>
          <p:blipFill>
            <a:blip r:embed="rId4" cstate="print"/>
            <a:stretch>
              <a:fillRect/>
            </a:stretch>
          </p:blipFill>
          <p:spPr>
            <a:xfrm>
              <a:off x="1483692" y="5508049"/>
              <a:ext cx="189230" cy="189230"/>
            </a:xfrm>
            <a:prstGeom prst="rect">
              <a:avLst/>
            </a:prstGeom>
          </p:spPr>
        </p:pic>
        <p:pic>
          <p:nvPicPr>
            <p:cNvPr id="17" name="object 17"/>
            <p:cNvPicPr/>
            <p:nvPr/>
          </p:nvPicPr>
          <p:blipFill>
            <a:blip r:embed="rId2" cstate="print"/>
            <a:stretch>
              <a:fillRect/>
            </a:stretch>
          </p:blipFill>
          <p:spPr>
            <a:xfrm>
              <a:off x="4316557" y="4373143"/>
              <a:ext cx="189230" cy="189230"/>
            </a:xfrm>
            <a:prstGeom prst="rect">
              <a:avLst/>
            </a:prstGeom>
          </p:spPr>
        </p:pic>
        <p:pic>
          <p:nvPicPr>
            <p:cNvPr id="18" name="object 18"/>
            <p:cNvPicPr/>
            <p:nvPr/>
          </p:nvPicPr>
          <p:blipFill>
            <a:blip r:embed="rId5" cstate="print"/>
            <a:stretch>
              <a:fillRect/>
            </a:stretch>
          </p:blipFill>
          <p:spPr>
            <a:xfrm>
              <a:off x="4243138" y="5518208"/>
              <a:ext cx="189230" cy="189230"/>
            </a:xfrm>
            <a:prstGeom prst="rect">
              <a:avLst/>
            </a:prstGeom>
          </p:spPr>
        </p:pic>
      </p:grpSp>
      <p:sp>
        <p:nvSpPr>
          <p:cNvPr id="19" name="object 19"/>
          <p:cNvSpPr txBox="1"/>
          <p:nvPr/>
        </p:nvSpPr>
        <p:spPr>
          <a:xfrm>
            <a:off x="1023823" y="1493001"/>
            <a:ext cx="8708771" cy="2322815"/>
          </a:xfrm>
          <a:prstGeom prst="rect">
            <a:avLst/>
          </a:prstGeom>
        </p:spPr>
        <p:txBody>
          <a:bodyPr vert="horz" wrap="square" lIns="0" tIns="108585" rIns="0" bIns="0" rtlCol="0">
            <a:spAutoFit/>
          </a:bodyPr>
          <a:lstStyle/>
          <a:p>
            <a:pPr marL="332740" indent="-320040">
              <a:spcBef>
                <a:spcPts val="855"/>
              </a:spcBef>
              <a:buClr>
                <a:srgbClr val="F0AD00"/>
              </a:buClr>
              <a:buSzPct val="81250"/>
              <a:buFont typeface="Wingdings 2"/>
              <a:buChar char=""/>
              <a:tabLst>
                <a:tab pos="332105" algn="l"/>
                <a:tab pos="332740" algn="l"/>
              </a:tabLst>
            </a:pPr>
            <a:r>
              <a:rPr sz="2800" b="1" spc="-10" dirty="0">
                <a:solidFill>
                  <a:srgbClr val="D60093"/>
                </a:solidFill>
                <a:latin typeface="Calibri"/>
                <a:cs typeface="Calibri"/>
              </a:rPr>
              <a:t>Strongly connected</a:t>
            </a:r>
            <a:r>
              <a:rPr sz="2800" b="1" spc="-5" dirty="0">
                <a:solidFill>
                  <a:srgbClr val="D60093"/>
                </a:solidFill>
                <a:latin typeface="Calibri"/>
                <a:cs typeface="Calibri"/>
              </a:rPr>
              <a:t> </a:t>
            </a:r>
            <a:r>
              <a:rPr sz="2800" b="1" spc="-15" dirty="0">
                <a:solidFill>
                  <a:srgbClr val="D60093"/>
                </a:solidFill>
                <a:latin typeface="Calibri"/>
                <a:cs typeface="Calibri"/>
              </a:rPr>
              <a:t>directed</a:t>
            </a:r>
            <a:r>
              <a:rPr sz="2800" b="1" spc="-10" dirty="0">
                <a:solidFill>
                  <a:srgbClr val="D60093"/>
                </a:solidFill>
                <a:latin typeface="Calibri"/>
                <a:cs typeface="Calibri"/>
              </a:rPr>
              <a:t> </a:t>
            </a:r>
            <a:r>
              <a:rPr sz="2800" b="1" spc="-20" dirty="0">
                <a:solidFill>
                  <a:srgbClr val="D60093"/>
                </a:solidFill>
                <a:latin typeface="Calibri"/>
                <a:cs typeface="Calibri"/>
              </a:rPr>
              <a:t>graph</a:t>
            </a:r>
            <a:endParaRPr sz="2800" dirty="0">
              <a:latin typeface="Calibri"/>
              <a:cs typeface="Calibri"/>
            </a:endParaRPr>
          </a:p>
          <a:p>
            <a:pPr marL="625475" marR="71755" lvl="1" indent="-274320">
              <a:lnSpc>
                <a:spcPct val="101400"/>
              </a:lnSpc>
              <a:spcBef>
                <a:spcPts val="620"/>
              </a:spcBef>
              <a:buClr>
                <a:srgbClr val="60B5CC"/>
              </a:buClr>
              <a:buFont typeface="Wingdings"/>
              <a:buChar char=""/>
              <a:tabLst>
                <a:tab pos="625475" algn="l"/>
              </a:tabLst>
            </a:pPr>
            <a:r>
              <a:rPr sz="2400" spc="-5" dirty="0">
                <a:latin typeface="Calibri"/>
                <a:cs typeface="Calibri"/>
              </a:rPr>
              <a:t>has</a:t>
            </a:r>
            <a:r>
              <a:rPr sz="2400" dirty="0">
                <a:latin typeface="Calibri"/>
                <a:cs typeface="Calibri"/>
              </a:rPr>
              <a:t> a</a:t>
            </a:r>
            <a:r>
              <a:rPr sz="2400" spc="-5" dirty="0">
                <a:latin typeface="Calibri"/>
                <a:cs typeface="Calibri"/>
              </a:rPr>
              <a:t> </a:t>
            </a:r>
            <a:r>
              <a:rPr sz="2400" spc="-10" dirty="0">
                <a:latin typeface="Calibri"/>
                <a:cs typeface="Calibri"/>
              </a:rPr>
              <a:t>path</a:t>
            </a:r>
            <a:r>
              <a:rPr sz="2400" dirty="0">
                <a:latin typeface="Calibri"/>
                <a:cs typeface="Calibri"/>
              </a:rPr>
              <a:t> </a:t>
            </a:r>
            <a:r>
              <a:rPr sz="2400" spc="-15" dirty="0">
                <a:latin typeface="Calibri"/>
                <a:cs typeface="Calibri"/>
              </a:rPr>
              <a:t>from</a:t>
            </a:r>
            <a:r>
              <a:rPr sz="2400" spc="-5" dirty="0">
                <a:latin typeface="Calibri"/>
                <a:cs typeface="Calibri"/>
              </a:rPr>
              <a:t> each</a:t>
            </a:r>
            <a:r>
              <a:rPr sz="2400" dirty="0">
                <a:latin typeface="Calibri"/>
                <a:cs typeface="Calibri"/>
              </a:rPr>
              <a:t> </a:t>
            </a:r>
            <a:r>
              <a:rPr lang="en-US" altLang="zh-CN" sz="2400" spc="-5" dirty="0">
                <a:latin typeface="Calibri"/>
                <a:cs typeface="Calibri"/>
              </a:rPr>
              <a:t>vertex</a:t>
            </a:r>
            <a:r>
              <a:rPr sz="2400" spc="-10" dirty="0">
                <a:latin typeface="Calibri"/>
                <a:cs typeface="Calibri"/>
              </a:rPr>
              <a:t> </a:t>
            </a:r>
            <a:r>
              <a:rPr sz="2400" spc="-15" dirty="0">
                <a:latin typeface="Calibri"/>
                <a:cs typeface="Calibri"/>
              </a:rPr>
              <a:t>to</a:t>
            </a:r>
            <a:r>
              <a:rPr sz="2400" spc="-5" dirty="0">
                <a:latin typeface="Calibri"/>
                <a:cs typeface="Calibri"/>
              </a:rPr>
              <a:t> </a:t>
            </a:r>
            <a:r>
              <a:rPr sz="2400" spc="-10" dirty="0">
                <a:latin typeface="Calibri"/>
                <a:cs typeface="Calibri"/>
              </a:rPr>
              <a:t>every</a:t>
            </a:r>
            <a:r>
              <a:rPr sz="2400" spc="-5" dirty="0">
                <a:latin typeface="Calibri"/>
                <a:cs typeface="Calibri"/>
              </a:rPr>
              <a:t> other </a:t>
            </a:r>
            <a:r>
              <a:rPr lang="en-US" sz="2400" spc="-5" dirty="0">
                <a:latin typeface="Calibri"/>
                <a:cs typeface="Calibri"/>
              </a:rPr>
              <a:t>vertex</a:t>
            </a:r>
            <a:r>
              <a:rPr sz="2400" spc="-5" dirty="0">
                <a:latin typeface="Calibri"/>
                <a:cs typeface="Calibri"/>
              </a:rPr>
              <a:t> </a:t>
            </a:r>
            <a:r>
              <a:rPr sz="2400" spc="-620" dirty="0">
                <a:latin typeface="Calibri"/>
                <a:cs typeface="Calibri"/>
              </a:rPr>
              <a:t> </a:t>
            </a:r>
            <a:r>
              <a:rPr sz="2400" spc="-5" dirty="0">
                <a:latin typeface="Calibri"/>
                <a:cs typeface="Calibri"/>
              </a:rPr>
              <a:t>and</a:t>
            </a:r>
            <a:r>
              <a:rPr sz="2400" dirty="0">
                <a:latin typeface="Calibri"/>
                <a:cs typeface="Calibri"/>
              </a:rPr>
              <a:t> </a:t>
            </a:r>
            <a:r>
              <a:rPr sz="2400" spc="-5" dirty="0">
                <a:latin typeface="Calibri"/>
                <a:cs typeface="Calibri"/>
              </a:rPr>
              <a:t>vice </a:t>
            </a:r>
            <a:r>
              <a:rPr sz="2400" spc="-20" dirty="0">
                <a:latin typeface="Calibri"/>
                <a:cs typeface="Calibri"/>
              </a:rPr>
              <a:t>versa</a:t>
            </a:r>
            <a:r>
              <a:rPr sz="2400" dirty="0">
                <a:latin typeface="Calibri"/>
                <a:cs typeface="Calibri"/>
              </a:rPr>
              <a:t> (e.g.,</a:t>
            </a:r>
            <a:r>
              <a:rPr sz="2400" spc="5" dirty="0">
                <a:latin typeface="Calibri"/>
                <a:cs typeface="Calibri"/>
              </a:rPr>
              <a:t> </a:t>
            </a:r>
            <a:r>
              <a:rPr sz="2400" spc="-5" dirty="0">
                <a:latin typeface="Calibri"/>
                <a:cs typeface="Calibri"/>
              </a:rPr>
              <a:t>A-B</a:t>
            </a:r>
            <a:r>
              <a:rPr sz="2400" spc="5" dirty="0">
                <a:latin typeface="Calibri"/>
                <a:cs typeface="Calibri"/>
              </a:rPr>
              <a:t> </a:t>
            </a:r>
            <a:r>
              <a:rPr sz="2400" spc="-10" dirty="0">
                <a:latin typeface="Calibri"/>
                <a:cs typeface="Calibri"/>
              </a:rPr>
              <a:t>path</a:t>
            </a:r>
            <a:r>
              <a:rPr sz="2400" dirty="0">
                <a:latin typeface="Calibri"/>
                <a:cs typeface="Calibri"/>
              </a:rPr>
              <a:t> </a:t>
            </a:r>
            <a:r>
              <a:rPr sz="2400" spc="-5" dirty="0">
                <a:latin typeface="Calibri"/>
                <a:cs typeface="Calibri"/>
              </a:rPr>
              <a:t>and</a:t>
            </a:r>
            <a:r>
              <a:rPr sz="2400" spc="5" dirty="0">
                <a:latin typeface="Calibri"/>
                <a:cs typeface="Calibri"/>
              </a:rPr>
              <a:t> </a:t>
            </a:r>
            <a:r>
              <a:rPr sz="2400" dirty="0">
                <a:latin typeface="Calibri"/>
                <a:cs typeface="Calibri"/>
              </a:rPr>
              <a:t>B-A</a:t>
            </a:r>
            <a:r>
              <a:rPr sz="2400" spc="5" dirty="0">
                <a:latin typeface="Calibri"/>
                <a:cs typeface="Calibri"/>
              </a:rPr>
              <a:t> </a:t>
            </a:r>
            <a:r>
              <a:rPr sz="2400" spc="-10" dirty="0">
                <a:latin typeface="Calibri"/>
                <a:cs typeface="Calibri"/>
              </a:rPr>
              <a:t>path)</a:t>
            </a:r>
            <a:endParaRPr sz="2400" dirty="0">
              <a:latin typeface="Calibri"/>
              <a:cs typeface="Calibri"/>
            </a:endParaRPr>
          </a:p>
          <a:p>
            <a:pPr marL="332740" indent="-320040">
              <a:lnSpc>
                <a:spcPts val="3775"/>
              </a:lnSpc>
              <a:buClr>
                <a:srgbClr val="F0AD00"/>
              </a:buClr>
              <a:buSzPct val="81250"/>
              <a:buFont typeface="Wingdings 2"/>
              <a:buChar char=""/>
              <a:tabLst>
                <a:tab pos="332105" algn="l"/>
                <a:tab pos="332740" algn="l"/>
              </a:tabLst>
            </a:pPr>
            <a:r>
              <a:rPr sz="2800" b="1" spc="-20" dirty="0">
                <a:solidFill>
                  <a:srgbClr val="D60093"/>
                </a:solidFill>
                <a:latin typeface="Calibri"/>
                <a:cs typeface="Calibri"/>
              </a:rPr>
              <a:t>Weakly</a:t>
            </a:r>
            <a:r>
              <a:rPr sz="2800" b="1" spc="-15" dirty="0">
                <a:solidFill>
                  <a:srgbClr val="D60093"/>
                </a:solidFill>
                <a:latin typeface="Calibri"/>
                <a:cs typeface="Calibri"/>
              </a:rPr>
              <a:t> </a:t>
            </a:r>
            <a:r>
              <a:rPr sz="2800" b="1" spc="-10" dirty="0">
                <a:solidFill>
                  <a:srgbClr val="D60093"/>
                </a:solidFill>
                <a:latin typeface="Calibri"/>
                <a:cs typeface="Calibri"/>
              </a:rPr>
              <a:t>connected </a:t>
            </a:r>
            <a:r>
              <a:rPr sz="2800" b="1" spc="-15" dirty="0">
                <a:solidFill>
                  <a:srgbClr val="D60093"/>
                </a:solidFill>
                <a:latin typeface="Calibri"/>
                <a:cs typeface="Calibri"/>
              </a:rPr>
              <a:t>directed</a:t>
            </a:r>
            <a:r>
              <a:rPr sz="2800" b="1" spc="-10" dirty="0">
                <a:solidFill>
                  <a:srgbClr val="D60093"/>
                </a:solidFill>
                <a:latin typeface="Calibri"/>
                <a:cs typeface="Calibri"/>
              </a:rPr>
              <a:t> </a:t>
            </a:r>
            <a:r>
              <a:rPr sz="2800" b="1" spc="-20" dirty="0">
                <a:solidFill>
                  <a:srgbClr val="D60093"/>
                </a:solidFill>
                <a:latin typeface="Calibri"/>
                <a:cs typeface="Calibri"/>
              </a:rPr>
              <a:t>graph</a:t>
            </a:r>
            <a:endParaRPr sz="2800" dirty="0">
              <a:latin typeface="Calibri"/>
              <a:cs typeface="Calibri"/>
            </a:endParaRPr>
          </a:p>
          <a:p>
            <a:pPr marL="625475" lvl="1" indent="-274955">
              <a:spcBef>
                <a:spcPts val="760"/>
              </a:spcBef>
              <a:buClr>
                <a:srgbClr val="60B5CC"/>
              </a:buClr>
              <a:buFont typeface="Wingdings"/>
              <a:buChar char=""/>
              <a:tabLst>
                <a:tab pos="625475" algn="l"/>
              </a:tabLst>
            </a:pPr>
            <a:r>
              <a:rPr sz="2400" spc="-5" dirty="0">
                <a:latin typeface="Calibri"/>
                <a:cs typeface="Calibri"/>
              </a:rPr>
              <a:t>is</a:t>
            </a:r>
            <a:r>
              <a:rPr sz="2400" dirty="0">
                <a:latin typeface="Calibri"/>
                <a:cs typeface="Calibri"/>
              </a:rPr>
              <a:t> </a:t>
            </a:r>
            <a:r>
              <a:rPr sz="2400" spc="-10" dirty="0">
                <a:latin typeface="Calibri"/>
                <a:cs typeface="Calibri"/>
              </a:rPr>
              <a:t>connected</a:t>
            </a:r>
            <a:r>
              <a:rPr sz="2400" dirty="0">
                <a:latin typeface="Calibri"/>
                <a:cs typeface="Calibri"/>
              </a:rPr>
              <a:t> </a:t>
            </a:r>
            <a:r>
              <a:rPr sz="2400" spc="-5" dirty="0">
                <a:latin typeface="Calibri"/>
                <a:cs typeface="Calibri"/>
              </a:rPr>
              <a:t>if</a:t>
            </a:r>
            <a:r>
              <a:rPr sz="2400" spc="-10" dirty="0">
                <a:latin typeface="Calibri"/>
                <a:cs typeface="Calibri"/>
              </a:rPr>
              <a:t> </a:t>
            </a:r>
            <a:r>
              <a:rPr sz="2400" spc="-15" dirty="0">
                <a:latin typeface="Calibri"/>
                <a:cs typeface="Calibri"/>
              </a:rPr>
              <a:t>we</a:t>
            </a:r>
            <a:r>
              <a:rPr sz="2400" spc="-10" dirty="0">
                <a:latin typeface="Calibri"/>
                <a:cs typeface="Calibri"/>
              </a:rPr>
              <a:t> </a:t>
            </a:r>
            <a:r>
              <a:rPr sz="2400" spc="-20" dirty="0">
                <a:latin typeface="Calibri"/>
                <a:cs typeface="Calibri"/>
              </a:rPr>
              <a:t>disregard</a:t>
            </a:r>
            <a:r>
              <a:rPr sz="2400" dirty="0">
                <a:latin typeface="Calibri"/>
                <a:cs typeface="Calibri"/>
              </a:rPr>
              <a:t> </a:t>
            </a:r>
            <a:r>
              <a:rPr sz="2400" spc="-5" dirty="0">
                <a:latin typeface="Calibri"/>
                <a:cs typeface="Calibri"/>
              </a:rPr>
              <a:t>the</a:t>
            </a:r>
            <a:r>
              <a:rPr sz="2400" spc="-10" dirty="0">
                <a:latin typeface="Calibri"/>
                <a:cs typeface="Calibri"/>
              </a:rPr>
              <a:t> edge directions</a:t>
            </a:r>
            <a:endParaRPr sz="2400" dirty="0">
              <a:latin typeface="Calibri"/>
              <a:cs typeface="Calibri"/>
            </a:endParaRPr>
          </a:p>
        </p:txBody>
      </p:sp>
      <p:sp>
        <p:nvSpPr>
          <p:cNvPr id="21" name="object 21"/>
          <p:cNvSpPr txBox="1"/>
          <p:nvPr/>
        </p:nvSpPr>
        <p:spPr>
          <a:xfrm>
            <a:off x="5965568" y="4540466"/>
            <a:ext cx="3767026" cy="1100301"/>
          </a:xfrm>
          <a:prstGeom prst="rect">
            <a:avLst/>
          </a:prstGeom>
        </p:spPr>
        <p:txBody>
          <a:bodyPr vert="horz" wrap="square" lIns="0" tIns="12700" rIns="0" bIns="0" rtlCol="0">
            <a:spAutoFit/>
          </a:bodyPr>
          <a:lstStyle/>
          <a:p>
            <a:pPr marL="12700" marR="323850">
              <a:spcBef>
                <a:spcPts val="100"/>
              </a:spcBef>
            </a:pPr>
            <a:r>
              <a:rPr spc="-10" dirty="0">
                <a:solidFill>
                  <a:srgbClr val="008000"/>
                </a:solidFill>
                <a:latin typeface="Calibri"/>
                <a:cs typeface="Calibri"/>
              </a:rPr>
              <a:t>Graph </a:t>
            </a:r>
            <a:r>
              <a:rPr dirty="0">
                <a:solidFill>
                  <a:srgbClr val="008000"/>
                </a:solidFill>
                <a:latin typeface="Calibri"/>
                <a:cs typeface="Calibri"/>
              </a:rPr>
              <a:t>on </a:t>
            </a:r>
            <a:r>
              <a:rPr spc="-5" dirty="0">
                <a:solidFill>
                  <a:srgbClr val="008000"/>
                </a:solidFill>
                <a:latin typeface="Calibri"/>
                <a:cs typeface="Calibri"/>
              </a:rPr>
              <a:t>the </a:t>
            </a:r>
            <a:r>
              <a:rPr spc="-10" dirty="0">
                <a:solidFill>
                  <a:srgbClr val="008000"/>
                </a:solidFill>
                <a:latin typeface="Calibri"/>
                <a:cs typeface="Calibri"/>
              </a:rPr>
              <a:t>left </a:t>
            </a:r>
            <a:r>
              <a:rPr spc="-5" dirty="0">
                <a:solidFill>
                  <a:srgbClr val="008000"/>
                </a:solidFill>
                <a:latin typeface="Calibri"/>
                <a:cs typeface="Calibri"/>
              </a:rPr>
              <a:t>is connected </a:t>
            </a:r>
            <a:r>
              <a:rPr dirty="0">
                <a:solidFill>
                  <a:srgbClr val="008000"/>
                </a:solidFill>
                <a:latin typeface="Calibri"/>
                <a:cs typeface="Calibri"/>
              </a:rPr>
              <a:t> </a:t>
            </a:r>
            <a:r>
              <a:rPr spc="-5" dirty="0">
                <a:solidFill>
                  <a:srgbClr val="008000"/>
                </a:solidFill>
                <a:latin typeface="Calibri"/>
                <a:cs typeface="Calibri"/>
              </a:rPr>
              <a:t>but </a:t>
            </a:r>
            <a:r>
              <a:rPr dirty="0">
                <a:solidFill>
                  <a:srgbClr val="008000"/>
                </a:solidFill>
                <a:latin typeface="Calibri"/>
                <a:cs typeface="Calibri"/>
              </a:rPr>
              <a:t>not </a:t>
            </a:r>
            <a:r>
              <a:rPr spc="-10" dirty="0">
                <a:solidFill>
                  <a:srgbClr val="008000"/>
                </a:solidFill>
                <a:latin typeface="Calibri"/>
                <a:cs typeface="Calibri"/>
              </a:rPr>
              <a:t>strongly</a:t>
            </a:r>
            <a:r>
              <a:rPr dirty="0">
                <a:solidFill>
                  <a:srgbClr val="008000"/>
                </a:solidFill>
                <a:latin typeface="Calibri"/>
                <a:cs typeface="Calibri"/>
              </a:rPr>
              <a:t> </a:t>
            </a:r>
            <a:r>
              <a:rPr spc="-10" dirty="0">
                <a:solidFill>
                  <a:srgbClr val="008000"/>
                </a:solidFill>
                <a:latin typeface="Calibri"/>
                <a:cs typeface="Calibri"/>
              </a:rPr>
              <a:t>connected</a:t>
            </a:r>
            <a:r>
              <a:rPr spc="-5" dirty="0">
                <a:solidFill>
                  <a:srgbClr val="008000"/>
                </a:solidFill>
                <a:latin typeface="Calibri"/>
                <a:cs typeface="Calibri"/>
              </a:rPr>
              <a:t> (e.g.,</a:t>
            </a:r>
            <a:endParaRPr dirty="0">
              <a:latin typeface="Calibri"/>
              <a:cs typeface="Calibri"/>
            </a:endParaRPr>
          </a:p>
          <a:p>
            <a:pPr marL="12700">
              <a:lnSpc>
                <a:spcPts val="1895"/>
              </a:lnSpc>
            </a:pPr>
            <a:r>
              <a:rPr spc="-5" dirty="0">
                <a:solidFill>
                  <a:srgbClr val="008000"/>
                </a:solidFill>
                <a:latin typeface="Calibri"/>
                <a:cs typeface="Calibri"/>
              </a:rPr>
              <a:t>there</a:t>
            </a:r>
            <a:r>
              <a:rPr dirty="0">
                <a:solidFill>
                  <a:srgbClr val="008000"/>
                </a:solidFill>
                <a:latin typeface="Calibri"/>
                <a:cs typeface="Calibri"/>
              </a:rPr>
              <a:t> </a:t>
            </a:r>
            <a:r>
              <a:rPr spc="-5" dirty="0">
                <a:solidFill>
                  <a:srgbClr val="008000"/>
                </a:solidFill>
                <a:latin typeface="Calibri"/>
                <a:cs typeface="Calibri"/>
              </a:rPr>
              <a:t>is no</a:t>
            </a:r>
            <a:r>
              <a:rPr dirty="0">
                <a:solidFill>
                  <a:srgbClr val="008000"/>
                </a:solidFill>
                <a:latin typeface="Calibri"/>
                <a:cs typeface="Calibri"/>
              </a:rPr>
              <a:t> </a:t>
            </a:r>
            <a:r>
              <a:rPr spc="-20" dirty="0">
                <a:solidFill>
                  <a:srgbClr val="008000"/>
                </a:solidFill>
                <a:latin typeface="Calibri"/>
                <a:cs typeface="Calibri"/>
              </a:rPr>
              <a:t>way</a:t>
            </a:r>
            <a:r>
              <a:rPr spc="-5" dirty="0">
                <a:solidFill>
                  <a:srgbClr val="008000"/>
                </a:solidFill>
                <a:latin typeface="Calibri"/>
                <a:cs typeface="Calibri"/>
              </a:rPr>
              <a:t> </a:t>
            </a:r>
            <a:r>
              <a:rPr spc="-10" dirty="0">
                <a:solidFill>
                  <a:srgbClr val="008000"/>
                </a:solidFill>
                <a:latin typeface="Calibri"/>
                <a:cs typeface="Calibri"/>
              </a:rPr>
              <a:t>to</a:t>
            </a:r>
            <a:r>
              <a:rPr dirty="0">
                <a:solidFill>
                  <a:srgbClr val="008000"/>
                </a:solidFill>
                <a:latin typeface="Calibri"/>
                <a:cs typeface="Calibri"/>
              </a:rPr>
              <a:t> </a:t>
            </a:r>
            <a:r>
              <a:rPr spc="-10" dirty="0">
                <a:solidFill>
                  <a:srgbClr val="008000"/>
                </a:solidFill>
                <a:latin typeface="Calibri"/>
                <a:cs typeface="Calibri"/>
              </a:rPr>
              <a:t>get</a:t>
            </a:r>
            <a:r>
              <a:rPr spc="-5" dirty="0">
                <a:solidFill>
                  <a:srgbClr val="008000"/>
                </a:solidFill>
                <a:latin typeface="Calibri"/>
                <a:cs typeface="Calibri"/>
              </a:rPr>
              <a:t> </a:t>
            </a:r>
            <a:r>
              <a:rPr spc="-10" dirty="0">
                <a:solidFill>
                  <a:srgbClr val="008000"/>
                </a:solidFill>
                <a:latin typeface="Calibri"/>
                <a:cs typeface="Calibri"/>
              </a:rPr>
              <a:t>from </a:t>
            </a:r>
            <a:r>
              <a:rPr dirty="0">
                <a:solidFill>
                  <a:srgbClr val="008000"/>
                </a:solidFill>
                <a:latin typeface="Calibri"/>
                <a:cs typeface="Calibri"/>
              </a:rPr>
              <a:t>F </a:t>
            </a:r>
            <a:r>
              <a:rPr spc="-10" dirty="0">
                <a:solidFill>
                  <a:srgbClr val="008000"/>
                </a:solidFill>
                <a:latin typeface="Calibri"/>
                <a:cs typeface="Calibri"/>
              </a:rPr>
              <a:t>to</a:t>
            </a:r>
            <a:r>
              <a:rPr dirty="0">
                <a:solidFill>
                  <a:srgbClr val="008000"/>
                </a:solidFill>
                <a:latin typeface="Calibri"/>
                <a:cs typeface="Calibri"/>
              </a:rPr>
              <a:t> G</a:t>
            </a:r>
            <a:r>
              <a:rPr spc="-5" dirty="0">
                <a:solidFill>
                  <a:srgbClr val="008000"/>
                </a:solidFill>
                <a:latin typeface="Calibri"/>
                <a:cs typeface="Calibri"/>
              </a:rPr>
              <a:t> </a:t>
            </a:r>
            <a:r>
              <a:rPr spc="-10" dirty="0">
                <a:solidFill>
                  <a:srgbClr val="008000"/>
                </a:solidFill>
                <a:latin typeface="Calibri"/>
                <a:cs typeface="Calibri"/>
              </a:rPr>
              <a:t>by</a:t>
            </a:r>
            <a:endParaRPr dirty="0">
              <a:latin typeface="Calibri"/>
              <a:cs typeface="Calibri"/>
            </a:endParaRPr>
          </a:p>
          <a:p>
            <a:pPr marL="12700">
              <a:spcBef>
                <a:spcPts val="70"/>
              </a:spcBef>
            </a:pPr>
            <a:r>
              <a:rPr spc="-10" dirty="0">
                <a:solidFill>
                  <a:srgbClr val="008000"/>
                </a:solidFill>
                <a:latin typeface="Calibri"/>
                <a:cs typeface="Calibri"/>
              </a:rPr>
              <a:t>following </a:t>
            </a:r>
            <a:r>
              <a:rPr spc="-5" dirty="0">
                <a:solidFill>
                  <a:srgbClr val="008000"/>
                </a:solidFill>
                <a:latin typeface="Calibri"/>
                <a:cs typeface="Calibri"/>
              </a:rPr>
              <a:t>the </a:t>
            </a:r>
            <a:r>
              <a:rPr spc="-10" dirty="0">
                <a:solidFill>
                  <a:srgbClr val="008000"/>
                </a:solidFill>
                <a:latin typeface="Calibri"/>
                <a:cs typeface="Calibri"/>
              </a:rPr>
              <a:t>edge</a:t>
            </a:r>
            <a:r>
              <a:rPr dirty="0">
                <a:solidFill>
                  <a:srgbClr val="008000"/>
                </a:solidFill>
                <a:latin typeface="Calibri"/>
                <a:cs typeface="Calibri"/>
              </a:rPr>
              <a:t> </a:t>
            </a:r>
            <a:r>
              <a:rPr spc="-5" dirty="0">
                <a:solidFill>
                  <a:srgbClr val="008000"/>
                </a:solidFill>
                <a:latin typeface="Calibri"/>
                <a:cs typeface="Calibri"/>
              </a:rPr>
              <a:t>directions).</a:t>
            </a:r>
            <a:endParaRPr dirty="0">
              <a:latin typeface="Calibri"/>
              <a:cs typeface="Calibri"/>
            </a:endParaRPr>
          </a:p>
        </p:txBody>
      </p:sp>
      <p:sp>
        <p:nvSpPr>
          <p:cNvPr id="26" name="Title 25">
            <a:extLst>
              <a:ext uri="{FF2B5EF4-FFF2-40B4-BE49-F238E27FC236}">
                <a16:creationId xmlns:a16="http://schemas.microsoft.com/office/drawing/2014/main" id="{1D535B1C-5E2E-DE35-831A-6FE31AB55CCB}"/>
              </a:ext>
            </a:extLst>
          </p:cNvPr>
          <p:cNvSpPr>
            <a:spLocks noGrp="1"/>
          </p:cNvSpPr>
          <p:nvPr>
            <p:ph type="title"/>
          </p:nvPr>
        </p:nvSpPr>
        <p:spPr/>
        <p:txBody>
          <a:bodyPr/>
          <a:lstStyle/>
          <a:p>
            <a:r>
              <a:rPr lang="en-US" dirty="0"/>
              <a:t>Connectivity of Directed Graphs</a:t>
            </a:r>
          </a:p>
        </p:txBody>
      </p:sp>
      <p:sp>
        <p:nvSpPr>
          <p:cNvPr id="33" name="object 5">
            <a:extLst>
              <a:ext uri="{FF2B5EF4-FFF2-40B4-BE49-F238E27FC236}">
                <a16:creationId xmlns:a16="http://schemas.microsoft.com/office/drawing/2014/main" id="{B0E4C399-9B11-DDA0-326F-D4425804A575}"/>
              </a:ext>
            </a:extLst>
          </p:cNvPr>
          <p:cNvSpPr txBox="1"/>
          <p:nvPr/>
        </p:nvSpPr>
        <p:spPr>
          <a:xfrm>
            <a:off x="1807988" y="4143104"/>
            <a:ext cx="135890" cy="197490"/>
          </a:xfrm>
          <a:prstGeom prst="rect">
            <a:avLst/>
          </a:prstGeom>
        </p:spPr>
        <p:txBody>
          <a:bodyPr vert="horz" wrap="square" lIns="0" tIns="12700" rIns="0" bIns="0" rtlCol="0">
            <a:spAutoFit/>
          </a:bodyPr>
          <a:lstStyle/>
          <a:p>
            <a:pPr marL="12700">
              <a:spcBef>
                <a:spcPts val="100"/>
              </a:spcBef>
            </a:pPr>
            <a:r>
              <a:rPr lang="en-US" sz="1200" b="1" dirty="0">
                <a:latin typeface="Arial"/>
                <a:cs typeface="Arial"/>
              </a:rPr>
              <a:t>E</a:t>
            </a:r>
            <a:endParaRPr sz="1200" dirty="0">
              <a:latin typeface="Arial"/>
              <a:cs typeface="Arial"/>
            </a:endParaRPr>
          </a:p>
        </p:txBody>
      </p:sp>
      <p:sp>
        <p:nvSpPr>
          <p:cNvPr id="20" name="Slide Number Placeholder 19">
            <a:extLst>
              <a:ext uri="{FF2B5EF4-FFF2-40B4-BE49-F238E27FC236}">
                <a16:creationId xmlns:a16="http://schemas.microsoft.com/office/drawing/2014/main" id="{62D45E73-8B17-0C3C-2602-255DA85EFB8A}"/>
              </a:ext>
            </a:extLst>
          </p:cNvPr>
          <p:cNvSpPr>
            <a:spLocks noGrp="1"/>
          </p:cNvSpPr>
          <p:nvPr>
            <p:ph type="sldNum" sz="quarter" idx="11"/>
          </p:nvPr>
        </p:nvSpPr>
        <p:spPr/>
        <p:txBody>
          <a:bodyPr/>
          <a:lstStyle/>
          <a:p>
            <a:fld id="{009375D7-070A-4959-9224-FB5E66F2B1B3}" type="slidenum">
              <a:rPr lang="en-AU" smtClean="0"/>
              <a:pPr/>
              <a:t>58</a:t>
            </a:fld>
            <a:endParaRPr lang="en-AU" dirty="0"/>
          </a:p>
        </p:txBody>
      </p:sp>
      <p:sp>
        <p:nvSpPr>
          <p:cNvPr id="22" name="Footer Placeholder 21">
            <a:extLst>
              <a:ext uri="{FF2B5EF4-FFF2-40B4-BE49-F238E27FC236}">
                <a16:creationId xmlns:a16="http://schemas.microsoft.com/office/drawing/2014/main" id="{B849E607-87AA-FC99-8DB7-9522E57526B5}"/>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8526376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406419" y="2979366"/>
            <a:ext cx="2686524" cy="2523350"/>
          </a:xfrm>
          <a:prstGeom prst="rect">
            <a:avLst/>
          </a:prstGeom>
        </p:spPr>
      </p:pic>
      <p:pic>
        <p:nvPicPr>
          <p:cNvPr id="4" name="object 4"/>
          <p:cNvPicPr/>
          <p:nvPr/>
        </p:nvPicPr>
        <p:blipFill>
          <a:blip r:embed="rId3" cstate="print"/>
          <a:stretch>
            <a:fillRect/>
          </a:stretch>
        </p:blipFill>
        <p:spPr>
          <a:xfrm>
            <a:off x="5782175" y="3427010"/>
            <a:ext cx="3030970" cy="1438207"/>
          </a:xfrm>
          <a:prstGeom prst="rect">
            <a:avLst/>
          </a:prstGeom>
        </p:spPr>
      </p:pic>
      <p:sp>
        <p:nvSpPr>
          <p:cNvPr id="5" name="object 5"/>
          <p:cNvSpPr txBox="1"/>
          <p:nvPr/>
        </p:nvSpPr>
        <p:spPr>
          <a:xfrm>
            <a:off x="2227366" y="4330700"/>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D</a:t>
            </a:r>
            <a:endParaRPr sz="1200">
              <a:latin typeface="Arial"/>
              <a:cs typeface="Arial"/>
            </a:endParaRPr>
          </a:p>
        </p:txBody>
      </p:sp>
      <p:sp>
        <p:nvSpPr>
          <p:cNvPr id="6" name="object 6"/>
          <p:cNvSpPr txBox="1"/>
          <p:nvPr/>
        </p:nvSpPr>
        <p:spPr>
          <a:xfrm>
            <a:off x="4320345" y="4364228"/>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C</a:t>
            </a:r>
            <a:endParaRPr sz="1200">
              <a:latin typeface="Arial"/>
              <a:cs typeface="Arial"/>
            </a:endParaRPr>
          </a:p>
        </p:txBody>
      </p:sp>
      <p:sp>
        <p:nvSpPr>
          <p:cNvPr id="7" name="object 7"/>
          <p:cNvSpPr txBox="1"/>
          <p:nvPr/>
        </p:nvSpPr>
        <p:spPr>
          <a:xfrm>
            <a:off x="3086459" y="3532123"/>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A</a:t>
            </a:r>
            <a:endParaRPr sz="1200">
              <a:latin typeface="Arial"/>
              <a:cs typeface="Arial"/>
            </a:endParaRPr>
          </a:p>
        </p:txBody>
      </p:sp>
      <p:sp>
        <p:nvSpPr>
          <p:cNvPr id="8" name="object 8"/>
          <p:cNvSpPr txBox="1"/>
          <p:nvPr/>
        </p:nvSpPr>
        <p:spPr>
          <a:xfrm>
            <a:off x="4193529" y="3175508"/>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B</a:t>
            </a:r>
            <a:endParaRPr sz="1200">
              <a:latin typeface="Arial"/>
              <a:cs typeface="Arial"/>
            </a:endParaRPr>
          </a:p>
        </p:txBody>
      </p:sp>
      <p:sp>
        <p:nvSpPr>
          <p:cNvPr id="9" name="object 9"/>
          <p:cNvSpPr txBox="1"/>
          <p:nvPr/>
        </p:nvSpPr>
        <p:spPr>
          <a:xfrm>
            <a:off x="3965907" y="4635500"/>
            <a:ext cx="118745"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F</a:t>
            </a:r>
            <a:endParaRPr sz="1200">
              <a:latin typeface="Arial"/>
              <a:cs typeface="Arial"/>
            </a:endParaRPr>
          </a:p>
        </p:txBody>
      </p:sp>
      <p:sp>
        <p:nvSpPr>
          <p:cNvPr id="10" name="object 10"/>
          <p:cNvSpPr txBox="1"/>
          <p:nvPr/>
        </p:nvSpPr>
        <p:spPr>
          <a:xfrm>
            <a:off x="2878217" y="4894579"/>
            <a:ext cx="144145"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G</a:t>
            </a:r>
            <a:endParaRPr sz="1200">
              <a:latin typeface="Arial"/>
              <a:cs typeface="Arial"/>
            </a:endParaRPr>
          </a:p>
        </p:txBody>
      </p:sp>
      <p:sp>
        <p:nvSpPr>
          <p:cNvPr id="11" name="object 11"/>
          <p:cNvSpPr txBox="1"/>
          <p:nvPr/>
        </p:nvSpPr>
        <p:spPr>
          <a:xfrm>
            <a:off x="2890206" y="4291076"/>
            <a:ext cx="127635"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E</a:t>
            </a:r>
            <a:endParaRPr sz="1200">
              <a:latin typeface="Arial"/>
              <a:cs typeface="Arial"/>
            </a:endParaRPr>
          </a:p>
        </p:txBody>
      </p:sp>
      <p:sp>
        <p:nvSpPr>
          <p:cNvPr id="12" name="object 12"/>
          <p:cNvSpPr txBox="1"/>
          <p:nvPr/>
        </p:nvSpPr>
        <p:spPr>
          <a:xfrm>
            <a:off x="5632494" y="3376676"/>
            <a:ext cx="127635"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E</a:t>
            </a:r>
            <a:endParaRPr sz="1200">
              <a:latin typeface="Arial"/>
              <a:cs typeface="Arial"/>
            </a:endParaRPr>
          </a:p>
        </p:txBody>
      </p:sp>
      <p:sp>
        <p:nvSpPr>
          <p:cNvPr id="13" name="object 13"/>
          <p:cNvSpPr txBox="1"/>
          <p:nvPr/>
        </p:nvSpPr>
        <p:spPr>
          <a:xfrm>
            <a:off x="7707469" y="4550155"/>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C</a:t>
            </a:r>
            <a:endParaRPr sz="1200">
              <a:latin typeface="Arial"/>
              <a:cs typeface="Arial"/>
            </a:endParaRPr>
          </a:p>
        </p:txBody>
      </p:sp>
      <p:sp>
        <p:nvSpPr>
          <p:cNvPr id="14" name="object 14"/>
          <p:cNvSpPr txBox="1"/>
          <p:nvPr/>
        </p:nvSpPr>
        <p:spPr>
          <a:xfrm>
            <a:off x="6796916" y="3955795"/>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A</a:t>
            </a:r>
            <a:endParaRPr sz="1200">
              <a:latin typeface="Arial"/>
              <a:cs typeface="Arial"/>
            </a:endParaRPr>
          </a:p>
        </p:txBody>
      </p:sp>
      <p:sp>
        <p:nvSpPr>
          <p:cNvPr id="15" name="object 15"/>
          <p:cNvSpPr txBox="1"/>
          <p:nvPr/>
        </p:nvSpPr>
        <p:spPr>
          <a:xfrm>
            <a:off x="7699002" y="3626611"/>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B</a:t>
            </a:r>
            <a:endParaRPr sz="1200">
              <a:latin typeface="Arial"/>
              <a:cs typeface="Arial"/>
            </a:endParaRPr>
          </a:p>
        </p:txBody>
      </p:sp>
      <p:sp>
        <p:nvSpPr>
          <p:cNvPr id="16" name="object 16"/>
          <p:cNvSpPr txBox="1"/>
          <p:nvPr/>
        </p:nvSpPr>
        <p:spPr>
          <a:xfrm>
            <a:off x="8779207" y="4516628"/>
            <a:ext cx="144145"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G</a:t>
            </a:r>
            <a:endParaRPr sz="1200">
              <a:latin typeface="Arial"/>
              <a:cs typeface="Arial"/>
            </a:endParaRPr>
          </a:p>
        </p:txBody>
      </p:sp>
      <p:sp>
        <p:nvSpPr>
          <p:cNvPr id="17" name="object 17"/>
          <p:cNvSpPr txBox="1"/>
          <p:nvPr/>
        </p:nvSpPr>
        <p:spPr>
          <a:xfrm>
            <a:off x="8852843" y="3553459"/>
            <a:ext cx="118745"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F</a:t>
            </a:r>
            <a:endParaRPr sz="1200">
              <a:latin typeface="Arial"/>
              <a:cs typeface="Arial"/>
            </a:endParaRPr>
          </a:p>
        </p:txBody>
      </p:sp>
      <p:sp>
        <p:nvSpPr>
          <p:cNvPr id="18" name="object 18"/>
          <p:cNvSpPr txBox="1"/>
          <p:nvPr/>
        </p:nvSpPr>
        <p:spPr>
          <a:xfrm>
            <a:off x="5661078" y="4510532"/>
            <a:ext cx="135890" cy="197490"/>
          </a:xfrm>
          <a:prstGeom prst="rect">
            <a:avLst/>
          </a:prstGeom>
        </p:spPr>
        <p:txBody>
          <a:bodyPr vert="horz" wrap="square" lIns="0" tIns="12700" rIns="0" bIns="0" rtlCol="0">
            <a:spAutoFit/>
          </a:bodyPr>
          <a:lstStyle/>
          <a:p>
            <a:pPr marL="12700">
              <a:spcBef>
                <a:spcPts val="100"/>
              </a:spcBef>
            </a:pPr>
            <a:r>
              <a:rPr sz="1200" b="1" dirty="0">
                <a:latin typeface="Arial"/>
                <a:cs typeface="Arial"/>
              </a:rPr>
              <a:t>D</a:t>
            </a:r>
            <a:endParaRPr sz="1200">
              <a:latin typeface="Arial"/>
              <a:cs typeface="Arial"/>
            </a:endParaRPr>
          </a:p>
        </p:txBody>
      </p:sp>
      <p:sp>
        <p:nvSpPr>
          <p:cNvPr id="19" name="object 19"/>
          <p:cNvSpPr txBox="1"/>
          <p:nvPr/>
        </p:nvSpPr>
        <p:spPr>
          <a:xfrm>
            <a:off x="927334" y="1490657"/>
            <a:ext cx="9260812" cy="749564"/>
          </a:xfrm>
          <a:prstGeom prst="rect">
            <a:avLst/>
          </a:prstGeom>
        </p:spPr>
        <p:txBody>
          <a:bodyPr vert="horz" wrap="square" lIns="0" tIns="10795" rIns="0" bIns="0" rtlCol="0">
            <a:spAutoFit/>
          </a:bodyPr>
          <a:lstStyle/>
          <a:p>
            <a:pPr marL="332740" marR="5080" indent="-320040" algn="just">
              <a:lnSpc>
                <a:spcPct val="100299"/>
              </a:lnSpc>
              <a:spcBef>
                <a:spcPts val="85"/>
              </a:spcBef>
              <a:buClr>
                <a:srgbClr val="F0AD00"/>
              </a:buClr>
              <a:buSzPct val="81250"/>
              <a:buFont typeface="Wingdings 2"/>
              <a:buChar char=""/>
              <a:tabLst>
                <a:tab pos="332740" algn="l"/>
              </a:tabLst>
            </a:pPr>
            <a:r>
              <a:rPr sz="2400" b="1" spc="-10" dirty="0">
                <a:latin typeface="Calibri"/>
                <a:cs typeface="Calibri"/>
              </a:rPr>
              <a:t>Strongly connected components </a:t>
            </a:r>
            <a:r>
              <a:rPr sz="2400" b="1" dirty="0">
                <a:latin typeface="Calibri"/>
                <a:cs typeface="Calibri"/>
              </a:rPr>
              <a:t>(SCCs) </a:t>
            </a:r>
            <a:r>
              <a:rPr sz="2400" spc="-10" dirty="0">
                <a:latin typeface="Calibri"/>
                <a:cs typeface="Calibri"/>
              </a:rPr>
              <a:t>can </a:t>
            </a:r>
            <a:r>
              <a:rPr sz="2400" spc="-710" dirty="0">
                <a:latin typeface="Calibri"/>
                <a:cs typeface="Calibri"/>
              </a:rPr>
              <a:t> </a:t>
            </a:r>
            <a:r>
              <a:rPr sz="2400" dirty="0">
                <a:latin typeface="Calibri"/>
                <a:cs typeface="Calibri"/>
              </a:rPr>
              <a:t>be </a:t>
            </a:r>
            <a:r>
              <a:rPr sz="2400" spc="-5" dirty="0">
                <a:latin typeface="Calibri"/>
                <a:cs typeface="Calibri"/>
              </a:rPr>
              <a:t>identified, </a:t>
            </a:r>
            <a:r>
              <a:rPr sz="2400" dirty="0">
                <a:latin typeface="Calibri"/>
                <a:cs typeface="Calibri"/>
              </a:rPr>
              <a:t>but not </a:t>
            </a:r>
            <a:r>
              <a:rPr sz="2400" spc="-10" dirty="0">
                <a:latin typeface="Calibri"/>
                <a:cs typeface="Calibri"/>
              </a:rPr>
              <a:t>every </a:t>
            </a:r>
            <a:r>
              <a:rPr lang="en-US" altLang="zh-CN" sz="2400" spc="-5" dirty="0">
                <a:latin typeface="Calibri"/>
                <a:cs typeface="Calibri"/>
              </a:rPr>
              <a:t>vertex</a:t>
            </a:r>
            <a:r>
              <a:rPr sz="2400" dirty="0">
                <a:latin typeface="Calibri"/>
                <a:cs typeface="Calibri"/>
              </a:rPr>
              <a:t> is part </a:t>
            </a:r>
            <a:r>
              <a:rPr sz="2400" spc="-5" dirty="0">
                <a:latin typeface="Calibri"/>
                <a:cs typeface="Calibri"/>
              </a:rPr>
              <a:t>of </a:t>
            </a:r>
            <a:r>
              <a:rPr sz="2400" dirty="0">
                <a:latin typeface="Calibri"/>
                <a:cs typeface="Calibri"/>
              </a:rPr>
              <a:t>a </a:t>
            </a:r>
            <a:r>
              <a:rPr sz="2400" spc="-710" dirty="0">
                <a:latin typeface="Calibri"/>
                <a:cs typeface="Calibri"/>
              </a:rPr>
              <a:t> </a:t>
            </a:r>
            <a:r>
              <a:rPr sz="2400" spc="-5" dirty="0">
                <a:latin typeface="Calibri"/>
                <a:cs typeface="Calibri"/>
              </a:rPr>
              <a:t>nontrivial </a:t>
            </a:r>
            <a:r>
              <a:rPr sz="2400" spc="-15" dirty="0">
                <a:latin typeface="Calibri"/>
                <a:cs typeface="Calibri"/>
              </a:rPr>
              <a:t>strongly</a:t>
            </a:r>
            <a:r>
              <a:rPr sz="2400" dirty="0">
                <a:latin typeface="Calibri"/>
                <a:cs typeface="Calibri"/>
              </a:rPr>
              <a:t> </a:t>
            </a:r>
            <a:r>
              <a:rPr sz="2400" spc="-10" dirty="0">
                <a:latin typeface="Calibri"/>
                <a:cs typeface="Calibri"/>
              </a:rPr>
              <a:t>connected</a:t>
            </a:r>
            <a:r>
              <a:rPr sz="2400" spc="5" dirty="0">
                <a:latin typeface="Calibri"/>
                <a:cs typeface="Calibri"/>
              </a:rPr>
              <a:t> </a:t>
            </a:r>
            <a:r>
              <a:rPr sz="2400" spc="-10" dirty="0">
                <a:latin typeface="Calibri"/>
                <a:cs typeface="Calibri"/>
              </a:rPr>
              <a:t>component.</a:t>
            </a:r>
            <a:endParaRPr sz="2400" dirty="0">
              <a:latin typeface="Calibri"/>
              <a:cs typeface="Calibri"/>
            </a:endParaRPr>
          </a:p>
        </p:txBody>
      </p:sp>
      <p:sp>
        <p:nvSpPr>
          <p:cNvPr id="20" name="object 20"/>
          <p:cNvSpPr txBox="1"/>
          <p:nvPr/>
        </p:nvSpPr>
        <p:spPr>
          <a:xfrm>
            <a:off x="7088077" y="4879340"/>
            <a:ext cx="508634" cy="299720"/>
          </a:xfrm>
          <a:prstGeom prst="rect">
            <a:avLst/>
          </a:prstGeom>
        </p:spPr>
        <p:txBody>
          <a:bodyPr vert="horz" wrap="square" lIns="0" tIns="12700" rIns="0" bIns="0" rtlCol="0">
            <a:spAutoFit/>
          </a:bodyPr>
          <a:lstStyle/>
          <a:p>
            <a:pPr marL="12700">
              <a:spcBef>
                <a:spcPts val="100"/>
              </a:spcBef>
            </a:pPr>
            <a:r>
              <a:rPr spc="-5" dirty="0">
                <a:latin typeface="Arial"/>
                <a:cs typeface="Arial"/>
              </a:rPr>
              <a:t>S</a:t>
            </a:r>
            <a:r>
              <a:rPr dirty="0">
                <a:latin typeface="Arial"/>
                <a:cs typeface="Arial"/>
              </a:rPr>
              <a:t>CC</a:t>
            </a:r>
            <a:endParaRPr>
              <a:latin typeface="Arial"/>
              <a:cs typeface="Arial"/>
            </a:endParaRPr>
          </a:p>
        </p:txBody>
      </p:sp>
      <p:sp>
        <p:nvSpPr>
          <p:cNvPr id="21" name="object 21"/>
          <p:cNvSpPr txBox="1"/>
          <p:nvPr/>
        </p:nvSpPr>
        <p:spPr>
          <a:xfrm>
            <a:off x="2481400" y="3087115"/>
            <a:ext cx="508634" cy="299720"/>
          </a:xfrm>
          <a:prstGeom prst="rect">
            <a:avLst/>
          </a:prstGeom>
        </p:spPr>
        <p:txBody>
          <a:bodyPr vert="horz" wrap="square" lIns="0" tIns="12700" rIns="0" bIns="0" rtlCol="0">
            <a:spAutoFit/>
          </a:bodyPr>
          <a:lstStyle/>
          <a:p>
            <a:pPr marL="12700">
              <a:spcBef>
                <a:spcPts val="100"/>
              </a:spcBef>
            </a:pPr>
            <a:r>
              <a:rPr spc="-5" dirty="0">
                <a:latin typeface="Arial"/>
                <a:cs typeface="Arial"/>
              </a:rPr>
              <a:t>S</a:t>
            </a:r>
            <a:r>
              <a:rPr dirty="0">
                <a:latin typeface="Arial"/>
                <a:cs typeface="Arial"/>
              </a:rPr>
              <a:t>CC</a:t>
            </a:r>
            <a:endParaRPr>
              <a:latin typeface="Arial"/>
              <a:cs typeface="Arial"/>
            </a:endParaRPr>
          </a:p>
        </p:txBody>
      </p:sp>
      <p:sp>
        <p:nvSpPr>
          <p:cNvPr id="22" name="object 22"/>
          <p:cNvSpPr txBox="1"/>
          <p:nvPr/>
        </p:nvSpPr>
        <p:spPr>
          <a:xfrm>
            <a:off x="2067678" y="5290820"/>
            <a:ext cx="5130800" cy="682238"/>
          </a:xfrm>
          <a:prstGeom prst="rect">
            <a:avLst/>
          </a:prstGeom>
        </p:spPr>
        <p:txBody>
          <a:bodyPr vert="horz" wrap="square" lIns="0" tIns="12700" rIns="0" bIns="0" rtlCol="0">
            <a:spAutoFit/>
          </a:bodyPr>
          <a:lstStyle/>
          <a:p>
            <a:pPr marL="578485">
              <a:spcBef>
                <a:spcPts val="100"/>
              </a:spcBef>
            </a:pPr>
            <a:r>
              <a:rPr spc="-5" dirty="0">
                <a:latin typeface="Arial"/>
                <a:cs typeface="Arial"/>
              </a:rPr>
              <a:t>SCC</a:t>
            </a:r>
            <a:endParaRPr dirty="0">
              <a:latin typeface="Arial"/>
              <a:cs typeface="Arial"/>
            </a:endParaRPr>
          </a:p>
          <a:p>
            <a:pPr>
              <a:spcBef>
                <a:spcPts val="35"/>
              </a:spcBef>
            </a:pPr>
            <a:endParaRPr sz="2550" dirty="0">
              <a:latin typeface="Arial"/>
              <a:cs typeface="Arial"/>
            </a:endParaRPr>
          </a:p>
        </p:txBody>
      </p:sp>
      <p:sp>
        <p:nvSpPr>
          <p:cNvPr id="27" name="Title 26">
            <a:extLst>
              <a:ext uri="{FF2B5EF4-FFF2-40B4-BE49-F238E27FC236}">
                <a16:creationId xmlns:a16="http://schemas.microsoft.com/office/drawing/2014/main" id="{CF72B35A-7E17-85E9-AEC5-C31A7A018675}"/>
              </a:ext>
            </a:extLst>
          </p:cNvPr>
          <p:cNvSpPr>
            <a:spLocks noGrp="1"/>
          </p:cNvSpPr>
          <p:nvPr>
            <p:ph type="title"/>
          </p:nvPr>
        </p:nvSpPr>
        <p:spPr/>
        <p:txBody>
          <a:bodyPr/>
          <a:lstStyle/>
          <a:p>
            <a:r>
              <a:rPr lang="en-US" dirty="0"/>
              <a:t>Connectivity of Directed Graphs</a:t>
            </a:r>
          </a:p>
        </p:txBody>
      </p:sp>
      <p:sp>
        <p:nvSpPr>
          <p:cNvPr id="2" name="Slide Number Placeholder 1">
            <a:extLst>
              <a:ext uri="{FF2B5EF4-FFF2-40B4-BE49-F238E27FC236}">
                <a16:creationId xmlns:a16="http://schemas.microsoft.com/office/drawing/2014/main" id="{80D7BD2F-8A10-A7D7-5415-39BFA6814C6D}"/>
              </a:ext>
            </a:extLst>
          </p:cNvPr>
          <p:cNvSpPr>
            <a:spLocks noGrp="1"/>
          </p:cNvSpPr>
          <p:nvPr>
            <p:ph type="sldNum" sz="quarter" idx="11"/>
          </p:nvPr>
        </p:nvSpPr>
        <p:spPr/>
        <p:txBody>
          <a:bodyPr/>
          <a:lstStyle/>
          <a:p>
            <a:fld id="{009375D7-070A-4959-9224-FB5E66F2B1B3}" type="slidenum">
              <a:rPr lang="en-AU" smtClean="0"/>
              <a:pPr/>
              <a:t>59</a:t>
            </a:fld>
            <a:endParaRPr lang="en-AU" dirty="0"/>
          </a:p>
        </p:txBody>
      </p:sp>
      <p:sp>
        <p:nvSpPr>
          <p:cNvPr id="23" name="Footer Placeholder 22">
            <a:extLst>
              <a:ext uri="{FF2B5EF4-FFF2-40B4-BE49-F238E27FC236}">
                <a16:creationId xmlns:a16="http://schemas.microsoft.com/office/drawing/2014/main" id="{98E467B3-35BB-AB53-F337-61A2B5B1BCE8}"/>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3362993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0246-049E-8D8B-EB98-9453D77042E3}"/>
              </a:ext>
            </a:extLst>
          </p:cNvPr>
          <p:cNvSpPr>
            <a:spLocks noGrp="1"/>
          </p:cNvSpPr>
          <p:nvPr>
            <p:ph type="title"/>
          </p:nvPr>
        </p:nvSpPr>
        <p:spPr/>
        <p:txBody>
          <a:bodyPr/>
          <a:lstStyle/>
          <a:p>
            <a:r>
              <a:rPr lang="en-AU" dirty="0"/>
              <a:t>Syllabus Overview</a:t>
            </a:r>
            <a:endParaRPr lang="en-US" dirty="0"/>
          </a:p>
        </p:txBody>
      </p:sp>
      <p:sp>
        <p:nvSpPr>
          <p:cNvPr id="3" name="Content Placeholder 2">
            <a:extLst>
              <a:ext uri="{FF2B5EF4-FFF2-40B4-BE49-F238E27FC236}">
                <a16:creationId xmlns:a16="http://schemas.microsoft.com/office/drawing/2014/main" id="{99BEFDF0-65ED-9F99-E486-90F52B399959}"/>
              </a:ext>
            </a:extLst>
          </p:cNvPr>
          <p:cNvSpPr>
            <a:spLocks noGrp="1"/>
          </p:cNvSpPr>
          <p:nvPr>
            <p:ph idx="1"/>
          </p:nvPr>
        </p:nvSpPr>
        <p:spPr>
          <a:xfrm>
            <a:off x="838200" y="1506373"/>
            <a:ext cx="10515600" cy="4511368"/>
          </a:xfrm>
        </p:spPr>
        <p:txBody>
          <a:bodyPr>
            <a:noAutofit/>
          </a:bodyPr>
          <a:lstStyle/>
          <a:p>
            <a:r>
              <a:rPr lang="en-US" sz="2000" dirty="0"/>
              <a:t>Traditional algorithms on Graphs / Graph Database (Week 1 to Week 5)</a:t>
            </a:r>
          </a:p>
          <a:p>
            <a:pPr marL="285750" indent="-285750">
              <a:buFont typeface="Wingdings" pitchFamily="2" charset="2"/>
              <a:buChar char="§"/>
            </a:pPr>
            <a:r>
              <a:rPr lang="en-US" sz="1800" dirty="0"/>
              <a:t>Basic concepts of graphs</a:t>
            </a:r>
          </a:p>
          <a:p>
            <a:pPr marL="285750" indent="-285750">
              <a:buFont typeface="Wingdings" pitchFamily="2" charset="2"/>
              <a:buChar char="§"/>
            </a:pPr>
            <a:r>
              <a:rPr lang="en-US" sz="1800" dirty="0"/>
              <a:t>Graph traversal – DFS, BFS, connectivity, etc.</a:t>
            </a:r>
          </a:p>
          <a:p>
            <a:pPr marL="285750" indent="-285750">
              <a:buFont typeface="Wingdings" pitchFamily="2" charset="2"/>
              <a:buChar char="§"/>
            </a:pPr>
            <a:r>
              <a:rPr lang="en-US" sz="1800" dirty="0"/>
              <a:t>Path and reachability queries</a:t>
            </a:r>
          </a:p>
          <a:p>
            <a:pPr marL="285750" indent="-285750">
              <a:buFont typeface="Wingdings" pitchFamily="2" charset="2"/>
              <a:buChar char="§"/>
            </a:pPr>
            <a:r>
              <a:rPr lang="en-US" sz="1800" dirty="0"/>
              <a:t>Cohesive subgraph mining</a:t>
            </a:r>
          </a:p>
          <a:p>
            <a:endParaRPr lang="en-US" sz="2000" dirty="0"/>
          </a:p>
          <a:p>
            <a:r>
              <a:rPr lang="en-US" sz="2000" dirty="0"/>
              <a:t>Machine learning methods on Graphs (Weeks 7 to 10)</a:t>
            </a:r>
          </a:p>
          <a:p>
            <a:pPr marL="342900" indent="-342900">
              <a:buFont typeface="Wingdings" pitchFamily="2" charset="2"/>
              <a:buChar char="§"/>
            </a:pPr>
            <a:r>
              <a:rPr lang="en-US" sz="1800" dirty="0"/>
              <a:t>Basic machine learning methods</a:t>
            </a:r>
          </a:p>
          <a:p>
            <a:pPr marL="342900" indent="-342900">
              <a:buFont typeface="Wingdings" pitchFamily="2" charset="2"/>
              <a:buChar char="§"/>
            </a:pPr>
            <a:r>
              <a:rPr lang="en-US" sz="1800" dirty="0"/>
              <a:t>Traditional machine learning methods on graphs</a:t>
            </a:r>
          </a:p>
          <a:p>
            <a:pPr marL="342900" indent="-342900">
              <a:buFont typeface="Wingdings" pitchFamily="2" charset="2"/>
              <a:buChar char="§"/>
            </a:pPr>
            <a:r>
              <a:rPr lang="en-US" sz="1800" dirty="0"/>
              <a:t>Graph neural networks</a:t>
            </a:r>
          </a:p>
          <a:p>
            <a:pPr>
              <a:buNone/>
            </a:pPr>
            <a:endParaRPr lang="en-US" sz="1800" dirty="0"/>
          </a:p>
          <a:p>
            <a:pPr>
              <a:buNone/>
            </a:pPr>
            <a:r>
              <a:rPr lang="en-US" sz="2000" dirty="0"/>
              <a:t>Share your suggestions/comments/experience~</a:t>
            </a:r>
          </a:p>
        </p:txBody>
      </p:sp>
      <p:sp>
        <p:nvSpPr>
          <p:cNvPr id="4" name="Slide Number Placeholder 3">
            <a:extLst>
              <a:ext uri="{FF2B5EF4-FFF2-40B4-BE49-F238E27FC236}">
                <a16:creationId xmlns:a16="http://schemas.microsoft.com/office/drawing/2014/main" id="{57E8DF46-1B45-4A0A-B3E7-11237C5606B8}"/>
              </a:ext>
            </a:extLst>
          </p:cNvPr>
          <p:cNvSpPr>
            <a:spLocks noGrp="1"/>
          </p:cNvSpPr>
          <p:nvPr>
            <p:ph type="sldNum" sz="quarter" idx="12"/>
          </p:nvPr>
        </p:nvSpPr>
        <p:spPr>
          <a:xfrm>
            <a:off x="4724400" y="6356350"/>
            <a:ext cx="2743200" cy="365125"/>
          </a:xfrm>
        </p:spPr>
        <p:txBody>
          <a:bodyPr/>
          <a:lstStyle/>
          <a:p>
            <a:fld id="{009375D7-070A-4959-9224-FB5E66F2B1B3}" type="slidenum">
              <a:rPr lang="en-AU" smtClean="0"/>
              <a:pPr/>
              <a:t>6</a:t>
            </a:fld>
            <a:endParaRPr lang="en-AU" dirty="0"/>
          </a:p>
        </p:txBody>
      </p:sp>
    </p:spTree>
    <p:extLst>
      <p:ext uri="{BB962C8B-B14F-4D97-AF65-F5344CB8AC3E}">
        <p14:creationId xmlns:p14="http://schemas.microsoft.com/office/powerpoint/2010/main" val="14858763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CEB197-6D74-DBDC-F212-228624340E2C}"/>
              </a:ext>
            </a:extLst>
          </p:cNvPr>
          <p:cNvSpPr>
            <a:spLocks noGrp="1"/>
          </p:cNvSpPr>
          <p:nvPr>
            <p:ph type="title"/>
          </p:nvPr>
        </p:nvSpPr>
        <p:spPr>
          <a:xfrm>
            <a:off x="410400" y="2624400"/>
            <a:ext cx="8505000" cy="2556000"/>
          </a:xfrm>
        </p:spPr>
        <p:txBody>
          <a:bodyPr/>
          <a:lstStyle/>
          <a:p>
            <a:r>
              <a:rPr lang="en-US" b="1" dirty="0"/>
              <a:t>Analyzing </a:t>
            </a:r>
            <a:r>
              <a:rPr lang="en-US" dirty="0"/>
              <a:t>Graphs</a:t>
            </a:r>
            <a:br>
              <a:rPr lang="en-US" dirty="0"/>
            </a:br>
            <a:endParaRPr lang="en-US" dirty="0"/>
          </a:p>
        </p:txBody>
      </p:sp>
      <p:sp>
        <p:nvSpPr>
          <p:cNvPr id="7" name="Content Placeholder 6">
            <a:extLst>
              <a:ext uri="{FF2B5EF4-FFF2-40B4-BE49-F238E27FC236}">
                <a16:creationId xmlns:a16="http://schemas.microsoft.com/office/drawing/2014/main" id="{EEF8A371-53D6-CC89-BA1F-8BF265F40DD9}"/>
              </a:ext>
            </a:extLst>
          </p:cNvPr>
          <p:cNvSpPr>
            <a:spLocks noGrp="1"/>
          </p:cNvSpPr>
          <p:nvPr>
            <p:ph idx="1"/>
          </p:nvPr>
        </p:nvSpPr>
        <p:spPr/>
        <p:txBody>
          <a:bodyPr>
            <a:normAutofit fontScale="85000" lnSpcReduction="20000"/>
          </a:bodyPr>
          <a:lstStyle/>
          <a:p>
            <a:endParaRPr lang="en-US" dirty="0"/>
          </a:p>
        </p:txBody>
      </p:sp>
    </p:spTree>
    <p:extLst>
      <p:ext uri="{BB962C8B-B14F-4D97-AF65-F5344CB8AC3E}">
        <p14:creationId xmlns:p14="http://schemas.microsoft.com/office/powerpoint/2010/main" val="36424220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AU" dirty="0"/>
              <a:t>Searching</a:t>
            </a:r>
          </a:p>
        </p:txBody>
      </p:sp>
      <p:sp>
        <p:nvSpPr>
          <p:cNvPr id="6" name="AutoShape 2" descr="Image result for FarmVille"/>
          <p:cNvSpPr>
            <a:spLocks noChangeAspect="1" noChangeArrowheads="1"/>
          </p:cNvSpPr>
          <p:nvPr/>
        </p:nvSpPr>
        <p:spPr bwMode="auto">
          <a:xfrm>
            <a:off x="5755492" y="3464341"/>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AU" sz="2400"/>
          </a:p>
        </p:txBody>
      </p:sp>
      <p:pic>
        <p:nvPicPr>
          <p:cNvPr id="3" name="Picture 2"/>
          <p:cNvPicPr>
            <a:picLocks noChangeAspect="1"/>
          </p:cNvPicPr>
          <p:nvPr/>
        </p:nvPicPr>
        <p:blipFill>
          <a:blip r:embed="rId3"/>
          <a:stretch>
            <a:fillRect/>
          </a:stretch>
        </p:blipFill>
        <p:spPr>
          <a:xfrm>
            <a:off x="7467600" y="720743"/>
            <a:ext cx="3579890" cy="2946798"/>
          </a:xfrm>
          <a:prstGeom prst="rect">
            <a:avLst/>
          </a:prstGeom>
        </p:spPr>
      </p:pic>
      <p:sp>
        <p:nvSpPr>
          <p:cNvPr id="8" name="AutoShape 2" descr="Image result for Ming hua facebook"/>
          <p:cNvSpPr>
            <a:spLocks noChangeAspect="1" noChangeArrowheads="1"/>
          </p:cNvSpPr>
          <p:nvPr/>
        </p:nvSpPr>
        <p:spPr bwMode="auto">
          <a:xfrm>
            <a:off x="5999332" y="3621557"/>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AU" sz="2400"/>
          </a:p>
        </p:txBody>
      </p:sp>
      <p:sp>
        <p:nvSpPr>
          <p:cNvPr id="16" name="Rectangle 15"/>
          <p:cNvSpPr/>
          <p:nvPr/>
        </p:nvSpPr>
        <p:spPr>
          <a:xfrm>
            <a:off x="315115" y="1657735"/>
            <a:ext cx="7982399" cy="400110"/>
          </a:xfrm>
          <a:prstGeom prst="rect">
            <a:avLst/>
          </a:prstGeom>
        </p:spPr>
        <p:txBody>
          <a:bodyPr wrap="square">
            <a:spAutoFit/>
          </a:bodyPr>
          <a:lstStyle/>
          <a:p>
            <a:pPr marL="380990" indent="-380990">
              <a:buFont typeface="Wingdings" panose="05000000000000000000" pitchFamily="2" charset="2"/>
              <a:buChar char="q"/>
            </a:pPr>
            <a:r>
              <a:rPr lang="en-AU" sz="2000" dirty="0"/>
              <a:t>Find the (shortest) path between two people on Facebook.</a:t>
            </a:r>
            <a:endParaRPr lang="en-AU" sz="2000" dirty="0">
              <a:latin typeface="ArialMT"/>
            </a:endParaRPr>
          </a:p>
        </p:txBody>
      </p:sp>
      <p:sp>
        <p:nvSpPr>
          <p:cNvPr id="23" name="Rectangle 22"/>
          <p:cNvSpPr/>
          <p:nvPr/>
        </p:nvSpPr>
        <p:spPr>
          <a:xfrm>
            <a:off x="369201" y="3800804"/>
            <a:ext cx="11057236" cy="707886"/>
          </a:xfrm>
          <a:prstGeom prst="rect">
            <a:avLst/>
          </a:prstGeom>
        </p:spPr>
        <p:txBody>
          <a:bodyPr wrap="square">
            <a:spAutoFit/>
          </a:bodyPr>
          <a:lstStyle/>
          <a:p>
            <a:pPr marL="380990" indent="-380990">
              <a:buFont typeface="Wingdings" panose="05000000000000000000" pitchFamily="2" charset="2"/>
              <a:buChar char="q"/>
            </a:pPr>
            <a:r>
              <a:rPr lang="en-AU" sz="2000" dirty="0">
                <a:latin typeface="ArialMT"/>
              </a:rPr>
              <a:t>Can you find </a:t>
            </a:r>
            <a:r>
              <a:rPr lang="en-AU" sz="2000" b="1" dirty="0">
                <a:latin typeface="ArialMT"/>
              </a:rPr>
              <a:t>a path (visible by public) </a:t>
            </a:r>
            <a:r>
              <a:rPr lang="en-AU" sz="2000" dirty="0">
                <a:latin typeface="ArialMT"/>
              </a:rPr>
              <a:t>between you and </a:t>
            </a:r>
            <a:r>
              <a:rPr lang="en-AU" sz="2000" dirty="0"/>
              <a:t>Mark Zuckerberg </a:t>
            </a:r>
            <a:r>
              <a:rPr lang="en-AU" sz="2000" dirty="0">
                <a:latin typeface="ArialMT"/>
              </a:rPr>
              <a:t>with at least </a:t>
            </a:r>
            <a:r>
              <a:rPr lang="en-AU" sz="2000" b="1" dirty="0">
                <a:latin typeface="ArialMT"/>
              </a:rPr>
              <a:t>3 </a:t>
            </a:r>
            <a:r>
              <a:rPr lang="en-AU" sz="2000" dirty="0">
                <a:latin typeface="ArialMT"/>
              </a:rPr>
              <a:t>hops in Facebook ?</a:t>
            </a:r>
          </a:p>
        </p:txBody>
      </p:sp>
      <p:sp>
        <p:nvSpPr>
          <p:cNvPr id="29" name="Rectangle 28"/>
          <p:cNvSpPr/>
          <p:nvPr/>
        </p:nvSpPr>
        <p:spPr>
          <a:xfrm>
            <a:off x="315115" y="2546514"/>
            <a:ext cx="7602708" cy="707886"/>
          </a:xfrm>
          <a:prstGeom prst="rect">
            <a:avLst/>
          </a:prstGeom>
          <a:ln w="31750">
            <a:noFill/>
          </a:ln>
          <a:effectLst>
            <a:outerShdw blurRad="76200" dist="12700" dir="2700000" sy="-23000" kx="-800400" algn="bl" rotWithShape="0">
              <a:prstClr val="black">
                <a:alpha val="27000"/>
              </a:prstClr>
            </a:outerShdw>
          </a:effectLst>
        </p:spPr>
        <p:txBody>
          <a:bodyPr wrap="square">
            <a:spAutoFit/>
          </a:bodyPr>
          <a:lstStyle/>
          <a:p>
            <a:pPr marL="380990" indent="-380990">
              <a:buFont typeface="Wingdings" panose="05000000000000000000" pitchFamily="2" charset="2"/>
              <a:buChar char="q"/>
            </a:pPr>
            <a:r>
              <a:rPr lang="en-US" sz="2000" dirty="0"/>
              <a:t>Six degree of separation</a:t>
            </a:r>
          </a:p>
          <a:p>
            <a:r>
              <a:rPr lang="en-US" sz="2000" dirty="0"/>
              <a:t>	: only six hops separate any two people in the world</a:t>
            </a:r>
            <a:endParaRPr lang="en-AU" sz="2000" dirty="0"/>
          </a:p>
        </p:txBody>
      </p:sp>
      <p:grpSp>
        <p:nvGrpSpPr>
          <p:cNvPr id="31" name="Group 30"/>
          <p:cNvGrpSpPr/>
          <p:nvPr/>
        </p:nvGrpSpPr>
        <p:grpSpPr>
          <a:xfrm>
            <a:off x="294434" y="4711497"/>
            <a:ext cx="8261546" cy="1244728"/>
            <a:chOff x="20225" y="3767720"/>
            <a:chExt cx="6196160" cy="933546"/>
          </a:xfrm>
        </p:grpSpPr>
        <p:pic>
          <p:nvPicPr>
            <p:cNvPr id="18" name="Picture 17"/>
            <p:cNvPicPr>
              <a:picLocks noChangeAspect="1"/>
            </p:cNvPicPr>
            <p:nvPr/>
          </p:nvPicPr>
          <p:blipFill>
            <a:blip r:embed="rId4"/>
            <a:stretch>
              <a:fillRect/>
            </a:stretch>
          </p:blipFill>
          <p:spPr>
            <a:xfrm>
              <a:off x="1549228" y="3767720"/>
              <a:ext cx="817878" cy="921923"/>
            </a:xfrm>
            <a:prstGeom prst="rect">
              <a:avLst/>
            </a:prstGeom>
          </p:spPr>
        </p:pic>
        <p:sp>
          <p:nvSpPr>
            <p:cNvPr id="19" name="Arrow: Right 18"/>
            <p:cNvSpPr/>
            <p:nvPr/>
          </p:nvSpPr>
          <p:spPr>
            <a:xfrm>
              <a:off x="2550648" y="4021167"/>
              <a:ext cx="428878" cy="301743"/>
            </a:xfrm>
            <a:prstGeom prst="rightArrow">
              <a:avLst/>
            </a:prstGeom>
            <a:solidFill>
              <a:schemeClr val="accent1">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pic>
          <p:nvPicPr>
            <p:cNvPr id="20" name="Picture 19"/>
            <p:cNvPicPr>
              <a:picLocks noChangeAspect="1"/>
            </p:cNvPicPr>
            <p:nvPr/>
          </p:nvPicPr>
          <p:blipFill>
            <a:blip r:embed="rId4"/>
            <a:stretch>
              <a:fillRect/>
            </a:stretch>
          </p:blipFill>
          <p:spPr>
            <a:xfrm>
              <a:off x="3173470" y="3767720"/>
              <a:ext cx="817878" cy="921923"/>
            </a:xfrm>
            <a:prstGeom prst="rect">
              <a:avLst/>
            </a:prstGeom>
          </p:spPr>
        </p:pic>
        <p:pic>
          <p:nvPicPr>
            <p:cNvPr id="21" name="Picture 20"/>
            <p:cNvPicPr>
              <a:picLocks noChangeAspect="1"/>
            </p:cNvPicPr>
            <p:nvPr/>
          </p:nvPicPr>
          <p:blipFill>
            <a:blip r:embed="rId4"/>
            <a:stretch>
              <a:fillRect/>
            </a:stretch>
          </p:blipFill>
          <p:spPr>
            <a:xfrm>
              <a:off x="4797712" y="3767720"/>
              <a:ext cx="817878" cy="921923"/>
            </a:xfrm>
            <a:prstGeom prst="rect">
              <a:avLst/>
            </a:prstGeom>
          </p:spPr>
        </p:pic>
        <p:sp>
          <p:nvSpPr>
            <p:cNvPr id="24" name="TextBox 23"/>
            <p:cNvSpPr txBox="1"/>
            <p:nvPr/>
          </p:nvSpPr>
          <p:spPr>
            <a:xfrm>
              <a:off x="939794" y="3953578"/>
              <a:ext cx="469119" cy="300083"/>
            </a:xfrm>
            <a:prstGeom prst="rect">
              <a:avLst/>
            </a:prstGeom>
            <a:noFill/>
          </p:spPr>
          <p:txBody>
            <a:bodyPr wrap="none" rtlCol="0">
              <a:spAutoFit/>
            </a:bodyPr>
            <a:lstStyle/>
            <a:p>
              <a:r>
                <a:rPr lang="en-AU" sz="2000" dirty="0"/>
                <a:t>You</a:t>
              </a:r>
            </a:p>
          </p:txBody>
        </p:sp>
        <p:sp>
          <p:nvSpPr>
            <p:cNvPr id="26" name="Arrow: Right 25"/>
            <p:cNvSpPr/>
            <p:nvPr/>
          </p:nvSpPr>
          <p:spPr>
            <a:xfrm>
              <a:off x="4282876" y="4018403"/>
              <a:ext cx="428878" cy="301743"/>
            </a:xfrm>
            <a:prstGeom prst="rightArrow">
              <a:avLst/>
            </a:prstGeom>
            <a:solidFill>
              <a:schemeClr val="accent1">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sp>
          <p:nvSpPr>
            <p:cNvPr id="27" name="Arrow: Right 26"/>
            <p:cNvSpPr/>
            <p:nvPr/>
          </p:nvSpPr>
          <p:spPr>
            <a:xfrm>
              <a:off x="5787507" y="4013938"/>
              <a:ext cx="428878" cy="301743"/>
            </a:xfrm>
            <a:prstGeom prst="rightArrow">
              <a:avLst/>
            </a:prstGeom>
            <a:solidFill>
              <a:schemeClr val="accent1">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pic>
          <p:nvPicPr>
            <p:cNvPr id="3074" name="Picture 2" descr="Image result for question mar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225" y="3817256"/>
              <a:ext cx="884010" cy="884010"/>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10" descr="post00006_image0002">
            <a:extLst>
              <a:ext uri="{FF2B5EF4-FFF2-40B4-BE49-F238E27FC236}">
                <a16:creationId xmlns:a16="http://schemas.microsoft.com/office/drawing/2014/main" id="{D97BDA9C-4B7F-48CF-A23A-BA9047D06B8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00307" y="4671741"/>
            <a:ext cx="1201783" cy="130897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FDDAF96-B899-D749-48BE-7692DC23CC51}"/>
              </a:ext>
            </a:extLst>
          </p:cNvPr>
          <p:cNvSpPr>
            <a:spLocks noGrp="1"/>
          </p:cNvSpPr>
          <p:nvPr>
            <p:ph type="sldNum" sz="quarter" idx="11"/>
          </p:nvPr>
        </p:nvSpPr>
        <p:spPr/>
        <p:txBody>
          <a:bodyPr/>
          <a:lstStyle/>
          <a:p>
            <a:fld id="{009375D7-070A-4959-9224-FB5E66F2B1B3}" type="slidenum">
              <a:rPr lang="en-AU" smtClean="0"/>
              <a:pPr/>
              <a:t>61</a:t>
            </a:fld>
            <a:endParaRPr lang="en-AU" dirty="0"/>
          </a:p>
        </p:txBody>
      </p:sp>
      <p:sp>
        <p:nvSpPr>
          <p:cNvPr id="5" name="Footer Placeholder 4">
            <a:extLst>
              <a:ext uri="{FF2B5EF4-FFF2-40B4-BE49-F238E27FC236}">
                <a16:creationId xmlns:a16="http://schemas.microsoft.com/office/drawing/2014/main" id="{D763EB1E-9C02-608A-1304-A5944CF29E71}"/>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32012840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Image result for co-citation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177" y="2274603"/>
            <a:ext cx="4653896" cy="32650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AU" dirty="0"/>
              <a:t>Ranking</a:t>
            </a:r>
          </a:p>
        </p:txBody>
      </p:sp>
      <p:sp>
        <p:nvSpPr>
          <p:cNvPr id="16" name="Rectangle 15"/>
          <p:cNvSpPr/>
          <p:nvPr/>
        </p:nvSpPr>
        <p:spPr>
          <a:xfrm>
            <a:off x="738213" y="1595546"/>
            <a:ext cx="8733242" cy="707886"/>
          </a:xfrm>
          <a:prstGeom prst="rect">
            <a:avLst/>
          </a:prstGeom>
        </p:spPr>
        <p:txBody>
          <a:bodyPr wrap="square">
            <a:spAutoFit/>
          </a:bodyPr>
          <a:lstStyle/>
          <a:p>
            <a:pPr marL="380990" indent="-380990">
              <a:buFont typeface="Wingdings" panose="05000000000000000000" pitchFamily="2" charset="2"/>
              <a:buChar char="q"/>
            </a:pPr>
            <a:r>
              <a:rPr lang="en-AU" sz="2000" dirty="0"/>
              <a:t>Importance of the vertices.   </a:t>
            </a:r>
          </a:p>
          <a:p>
            <a:r>
              <a:rPr lang="en-AU" sz="2000" dirty="0"/>
              <a:t>	E.g., which is the most influential paper in a co-citation network </a:t>
            </a:r>
          </a:p>
        </p:txBody>
      </p:sp>
      <p:pic>
        <p:nvPicPr>
          <p:cNvPr id="11266" name="Picture 2" descr="Image result for &quot;graph ranking&quot; cit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374" y="2720263"/>
            <a:ext cx="3463086" cy="2487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8212" y="5349812"/>
            <a:ext cx="4277133" cy="379656"/>
          </a:xfrm>
          <a:prstGeom prst="rect">
            <a:avLst/>
          </a:prstGeom>
          <a:noFill/>
        </p:spPr>
        <p:txBody>
          <a:bodyPr wrap="none" rtlCol="0">
            <a:spAutoFit/>
          </a:bodyPr>
          <a:lstStyle/>
          <a:p>
            <a:r>
              <a:rPr lang="en-AU" dirty="0"/>
              <a:t>https://en.wikipedia.org/wiki/PageRank</a:t>
            </a:r>
          </a:p>
        </p:txBody>
      </p:sp>
      <p:sp>
        <p:nvSpPr>
          <p:cNvPr id="28" name="TextBox 27"/>
          <p:cNvSpPr txBox="1"/>
          <p:nvPr/>
        </p:nvSpPr>
        <p:spPr>
          <a:xfrm>
            <a:off x="5865835" y="5505632"/>
            <a:ext cx="3332579" cy="379656"/>
          </a:xfrm>
          <a:prstGeom prst="rect">
            <a:avLst/>
          </a:prstGeom>
          <a:noFill/>
        </p:spPr>
        <p:txBody>
          <a:bodyPr wrap="none" rtlCol="0">
            <a:spAutoFit/>
          </a:bodyPr>
          <a:lstStyle/>
          <a:p>
            <a:r>
              <a:rPr lang="en-AU" sz="1867" dirty="0"/>
              <a:t>https://www.researchgate.net/</a:t>
            </a:r>
          </a:p>
        </p:txBody>
      </p:sp>
      <p:sp>
        <p:nvSpPr>
          <p:cNvPr id="9" name="TextBox 8">
            <a:extLst>
              <a:ext uri="{FF2B5EF4-FFF2-40B4-BE49-F238E27FC236}">
                <a16:creationId xmlns:a16="http://schemas.microsoft.com/office/drawing/2014/main" id="{082737A6-02F7-4BA9-BE71-21F74A30A74D}"/>
              </a:ext>
            </a:extLst>
          </p:cNvPr>
          <p:cNvSpPr txBox="1"/>
          <p:nvPr/>
        </p:nvSpPr>
        <p:spPr>
          <a:xfrm>
            <a:off x="749925" y="5702172"/>
            <a:ext cx="3204723" cy="369332"/>
          </a:xfrm>
          <a:prstGeom prst="rect">
            <a:avLst/>
          </a:prstGeom>
          <a:noFill/>
        </p:spPr>
        <p:txBody>
          <a:bodyPr wrap="none" rtlCol="0">
            <a:spAutoFit/>
          </a:bodyPr>
          <a:lstStyle/>
          <a:p>
            <a:r>
              <a:rPr lang="en-AU" i="1" dirty="0"/>
              <a:t>Back Mirror : Nosedive (2016)</a:t>
            </a:r>
            <a:r>
              <a:rPr lang="en-AU" b="1" i="1" dirty="0"/>
              <a:t> </a:t>
            </a:r>
          </a:p>
        </p:txBody>
      </p:sp>
      <p:sp>
        <p:nvSpPr>
          <p:cNvPr id="3" name="Slide Number Placeholder 2">
            <a:extLst>
              <a:ext uri="{FF2B5EF4-FFF2-40B4-BE49-F238E27FC236}">
                <a16:creationId xmlns:a16="http://schemas.microsoft.com/office/drawing/2014/main" id="{4C08675D-4E0E-8166-E4B9-7AFEB20D3773}"/>
              </a:ext>
            </a:extLst>
          </p:cNvPr>
          <p:cNvSpPr>
            <a:spLocks noGrp="1"/>
          </p:cNvSpPr>
          <p:nvPr>
            <p:ph type="sldNum" sz="quarter" idx="11"/>
          </p:nvPr>
        </p:nvSpPr>
        <p:spPr/>
        <p:txBody>
          <a:bodyPr/>
          <a:lstStyle/>
          <a:p>
            <a:fld id="{009375D7-070A-4959-9224-FB5E66F2B1B3}" type="slidenum">
              <a:rPr lang="en-AU" smtClean="0"/>
              <a:pPr/>
              <a:t>62</a:t>
            </a:fld>
            <a:endParaRPr lang="en-AU" dirty="0"/>
          </a:p>
        </p:txBody>
      </p:sp>
      <p:sp>
        <p:nvSpPr>
          <p:cNvPr id="4" name="Footer Placeholder 3">
            <a:extLst>
              <a:ext uri="{FF2B5EF4-FFF2-40B4-BE49-F238E27FC236}">
                <a16:creationId xmlns:a16="http://schemas.microsoft.com/office/drawing/2014/main" id="{C1C21982-D80F-D2B8-2B3B-66A1274B05B4}"/>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3613790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502307" y="2351993"/>
            <a:ext cx="4484104" cy="3417120"/>
          </a:xfrm>
          <a:prstGeom prst="rect">
            <a:avLst/>
          </a:prstGeom>
        </p:spPr>
      </p:pic>
      <p:sp>
        <p:nvSpPr>
          <p:cNvPr id="2" name="Title 1"/>
          <p:cNvSpPr>
            <a:spLocks noGrp="1"/>
          </p:cNvSpPr>
          <p:nvPr>
            <p:ph type="title"/>
          </p:nvPr>
        </p:nvSpPr>
        <p:spPr/>
        <p:txBody>
          <a:bodyPr>
            <a:noAutofit/>
          </a:bodyPr>
          <a:lstStyle/>
          <a:p>
            <a:r>
              <a:rPr lang="en-AU" dirty="0"/>
              <a:t>Finding Communities</a:t>
            </a:r>
          </a:p>
        </p:txBody>
      </p:sp>
      <p:sp>
        <p:nvSpPr>
          <p:cNvPr id="16" name="Rectangle 15"/>
          <p:cNvSpPr/>
          <p:nvPr/>
        </p:nvSpPr>
        <p:spPr>
          <a:xfrm>
            <a:off x="838200" y="1413859"/>
            <a:ext cx="7003345" cy="400110"/>
          </a:xfrm>
          <a:prstGeom prst="rect">
            <a:avLst/>
          </a:prstGeom>
        </p:spPr>
        <p:txBody>
          <a:bodyPr wrap="square">
            <a:spAutoFit/>
          </a:bodyPr>
          <a:lstStyle/>
          <a:p>
            <a:pPr marL="380990" indent="-380990">
              <a:buFont typeface="Wingdings" panose="05000000000000000000" pitchFamily="2" charset="2"/>
              <a:buChar char="q"/>
            </a:pPr>
            <a:r>
              <a:rPr lang="en-AU" sz="2000" dirty="0"/>
              <a:t>Who tend to work together</a:t>
            </a:r>
          </a:p>
        </p:txBody>
      </p:sp>
      <p:pic>
        <p:nvPicPr>
          <p:cNvPr id="3" name="Picture 2"/>
          <p:cNvPicPr>
            <a:picLocks noChangeAspect="1"/>
          </p:cNvPicPr>
          <p:nvPr/>
        </p:nvPicPr>
        <p:blipFill>
          <a:blip r:embed="rId4"/>
          <a:stretch>
            <a:fillRect/>
          </a:stretch>
        </p:blipFill>
        <p:spPr>
          <a:xfrm>
            <a:off x="234825" y="2310713"/>
            <a:ext cx="4733210" cy="3606801"/>
          </a:xfrm>
          <a:prstGeom prst="rect">
            <a:avLst/>
          </a:prstGeom>
        </p:spPr>
      </p:pic>
      <p:sp>
        <p:nvSpPr>
          <p:cNvPr id="6" name="Arrow: Right 5"/>
          <p:cNvSpPr/>
          <p:nvPr/>
        </p:nvSpPr>
        <p:spPr>
          <a:xfrm>
            <a:off x="5248976" y="3839311"/>
            <a:ext cx="528680" cy="625784"/>
          </a:xfrm>
          <a:prstGeom prst="rightArrow">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7" name="Speech Bubble: Rectangle 6"/>
          <p:cNvSpPr/>
          <p:nvPr/>
        </p:nvSpPr>
        <p:spPr>
          <a:xfrm>
            <a:off x="3677795" y="2258607"/>
            <a:ext cx="1945923" cy="442364"/>
          </a:xfrm>
          <a:prstGeom prst="wedgeRectCallout">
            <a:avLst>
              <a:gd name="adj1" fmla="val -35877"/>
              <a:gd name="adj2" fmla="val 101525"/>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67" dirty="0">
                <a:solidFill>
                  <a:schemeClr val="tx1"/>
                </a:solidFill>
              </a:rPr>
              <a:t>Co-author network</a:t>
            </a:r>
          </a:p>
        </p:txBody>
      </p:sp>
      <p:sp>
        <p:nvSpPr>
          <p:cNvPr id="9" name="Oval 8"/>
          <p:cNvSpPr/>
          <p:nvPr/>
        </p:nvSpPr>
        <p:spPr>
          <a:xfrm>
            <a:off x="6851259" y="3474906"/>
            <a:ext cx="1628214" cy="1887415"/>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0" name="TextBox 9"/>
          <p:cNvSpPr txBox="1"/>
          <p:nvPr/>
        </p:nvSpPr>
        <p:spPr>
          <a:xfrm>
            <a:off x="5461923" y="5341075"/>
            <a:ext cx="2005677" cy="379656"/>
          </a:xfrm>
          <a:prstGeom prst="rect">
            <a:avLst/>
          </a:prstGeom>
          <a:noFill/>
          <a:ln>
            <a:noFill/>
          </a:ln>
        </p:spPr>
        <p:txBody>
          <a:bodyPr wrap="none" rtlCol="0">
            <a:spAutoFit/>
          </a:bodyPr>
          <a:lstStyle/>
          <a:p>
            <a:r>
              <a:rPr lang="en-AU" sz="1867" dirty="0"/>
              <a:t>Machine learning</a:t>
            </a:r>
          </a:p>
        </p:txBody>
      </p:sp>
      <p:sp>
        <p:nvSpPr>
          <p:cNvPr id="12" name="Oval 11"/>
          <p:cNvSpPr/>
          <p:nvPr/>
        </p:nvSpPr>
        <p:spPr>
          <a:xfrm rot="19863923">
            <a:off x="8070809" y="1960345"/>
            <a:ext cx="1449588" cy="264228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3" name="TextBox 12"/>
          <p:cNvSpPr txBox="1"/>
          <p:nvPr/>
        </p:nvSpPr>
        <p:spPr>
          <a:xfrm>
            <a:off x="10234859" y="5358743"/>
            <a:ext cx="1459054" cy="379656"/>
          </a:xfrm>
          <a:prstGeom prst="rect">
            <a:avLst/>
          </a:prstGeom>
          <a:noFill/>
          <a:ln>
            <a:noFill/>
          </a:ln>
        </p:spPr>
        <p:txBody>
          <a:bodyPr wrap="none" rtlCol="0">
            <a:spAutoFit/>
          </a:bodyPr>
          <a:lstStyle/>
          <a:p>
            <a:r>
              <a:rPr lang="en-AU" sz="1867" dirty="0"/>
              <a:t>Data Mining</a:t>
            </a:r>
          </a:p>
        </p:txBody>
      </p:sp>
      <p:sp>
        <p:nvSpPr>
          <p:cNvPr id="14" name="TextBox 13"/>
          <p:cNvSpPr txBox="1"/>
          <p:nvPr/>
        </p:nvSpPr>
        <p:spPr>
          <a:xfrm>
            <a:off x="8102002" y="2050220"/>
            <a:ext cx="2388795" cy="379656"/>
          </a:xfrm>
          <a:prstGeom prst="rect">
            <a:avLst/>
          </a:prstGeom>
          <a:noFill/>
          <a:ln>
            <a:noFill/>
          </a:ln>
        </p:spPr>
        <p:txBody>
          <a:bodyPr wrap="none" rtlCol="0">
            <a:spAutoFit/>
          </a:bodyPr>
          <a:lstStyle/>
          <a:p>
            <a:r>
              <a:rPr lang="en-AU" sz="1867" dirty="0"/>
              <a:t>Information Retrieval</a:t>
            </a:r>
          </a:p>
        </p:txBody>
      </p:sp>
      <p:sp>
        <p:nvSpPr>
          <p:cNvPr id="17" name="Oval 16"/>
          <p:cNvSpPr/>
          <p:nvPr/>
        </p:nvSpPr>
        <p:spPr>
          <a:xfrm rot="19863923">
            <a:off x="8671309" y="3732922"/>
            <a:ext cx="2176219" cy="194837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8" name="TextBox 7"/>
          <p:cNvSpPr txBox="1"/>
          <p:nvPr/>
        </p:nvSpPr>
        <p:spPr>
          <a:xfrm>
            <a:off x="4855867" y="5911288"/>
            <a:ext cx="6497933" cy="502573"/>
          </a:xfrm>
          <a:prstGeom prst="rect">
            <a:avLst/>
          </a:prstGeom>
          <a:noFill/>
        </p:spPr>
        <p:txBody>
          <a:bodyPr wrap="none" rtlCol="0">
            <a:spAutoFit/>
          </a:bodyPr>
          <a:lstStyle/>
          <a:p>
            <a:r>
              <a:rPr lang="en-AU" sz="1333" dirty="0"/>
              <a:t>- </a:t>
            </a:r>
            <a:r>
              <a:rPr lang="en-AU" sz="1333" dirty="0" err="1"/>
              <a:t>Q.Mei</a:t>
            </a:r>
            <a:r>
              <a:rPr lang="en-AU" sz="1333" dirty="0"/>
              <a:t>, </a:t>
            </a:r>
            <a:r>
              <a:rPr lang="en-AU" sz="1333" dirty="0" err="1"/>
              <a:t>D.Cai</a:t>
            </a:r>
            <a:r>
              <a:rPr lang="en-AU" sz="1333" dirty="0"/>
              <a:t>, </a:t>
            </a:r>
            <a:r>
              <a:rPr lang="en-AU" sz="1333" dirty="0" err="1"/>
              <a:t>D.Zhang</a:t>
            </a:r>
            <a:r>
              <a:rPr lang="en-AU" sz="1333" dirty="0"/>
              <a:t>, and </a:t>
            </a:r>
            <a:r>
              <a:rPr lang="en-AU" sz="1333" dirty="0" err="1"/>
              <a:t>C.Zhai</a:t>
            </a:r>
            <a:r>
              <a:rPr lang="en-AU" sz="1333" dirty="0"/>
              <a:t>, Topic </a:t>
            </a:r>
            <a:r>
              <a:rPr lang="en-AU" sz="1333" dirty="0" err="1"/>
              <a:t>Modeling</a:t>
            </a:r>
            <a:r>
              <a:rPr lang="en-AU" sz="1333" dirty="0"/>
              <a:t> with Hitting Time, WWW 2008</a:t>
            </a:r>
          </a:p>
          <a:p>
            <a:endParaRPr lang="en-AU" sz="1333" dirty="0"/>
          </a:p>
        </p:txBody>
      </p:sp>
      <p:sp>
        <p:nvSpPr>
          <p:cNvPr id="4" name="Slide Number Placeholder 3">
            <a:extLst>
              <a:ext uri="{FF2B5EF4-FFF2-40B4-BE49-F238E27FC236}">
                <a16:creationId xmlns:a16="http://schemas.microsoft.com/office/drawing/2014/main" id="{B55DA6C4-A4FE-FEEC-3E2C-4DFD3DE6C2B8}"/>
              </a:ext>
            </a:extLst>
          </p:cNvPr>
          <p:cNvSpPr>
            <a:spLocks noGrp="1"/>
          </p:cNvSpPr>
          <p:nvPr>
            <p:ph type="sldNum" sz="quarter" idx="11"/>
          </p:nvPr>
        </p:nvSpPr>
        <p:spPr/>
        <p:txBody>
          <a:bodyPr/>
          <a:lstStyle/>
          <a:p>
            <a:fld id="{009375D7-070A-4959-9224-FB5E66F2B1B3}" type="slidenum">
              <a:rPr lang="en-AU" smtClean="0"/>
              <a:pPr/>
              <a:t>63</a:t>
            </a:fld>
            <a:endParaRPr lang="en-AU" dirty="0"/>
          </a:p>
        </p:txBody>
      </p:sp>
      <p:sp>
        <p:nvSpPr>
          <p:cNvPr id="11" name="Footer Placeholder 10">
            <a:extLst>
              <a:ext uri="{FF2B5EF4-FFF2-40B4-BE49-F238E27FC236}">
                <a16:creationId xmlns:a16="http://schemas.microsoft.com/office/drawing/2014/main" id="{E2DC0B37-1294-7D4B-F63E-887FFC1B0BA3}"/>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36811554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information diffu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048" y="1778824"/>
            <a:ext cx="5913752" cy="42872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AU" dirty="0"/>
              <a:t>Network Dynamic Analysis</a:t>
            </a:r>
          </a:p>
        </p:txBody>
      </p:sp>
      <p:sp>
        <p:nvSpPr>
          <p:cNvPr id="3" name="Rectangle 2"/>
          <p:cNvSpPr/>
          <p:nvPr/>
        </p:nvSpPr>
        <p:spPr>
          <a:xfrm>
            <a:off x="838200" y="1522156"/>
            <a:ext cx="5476068" cy="2246769"/>
          </a:xfrm>
          <a:prstGeom prst="rect">
            <a:avLst/>
          </a:prstGeom>
        </p:spPr>
        <p:txBody>
          <a:bodyPr wrap="square">
            <a:spAutoFit/>
          </a:bodyPr>
          <a:lstStyle/>
          <a:p>
            <a:r>
              <a:rPr lang="en-AU" sz="2000" b="1" dirty="0"/>
              <a:t>Cascade behaviour </a:t>
            </a:r>
            <a:r>
              <a:rPr lang="en-AU" sz="2000" dirty="0"/>
              <a:t>from node to node like an epidemic</a:t>
            </a:r>
          </a:p>
          <a:p>
            <a:r>
              <a:rPr lang="en-AU" sz="2000" dirty="0"/>
              <a:t>E.g.,</a:t>
            </a:r>
          </a:p>
          <a:p>
            <a:r>
              <a:rPr lang="en-AU" sz="2000" dirty="0"/>
              <a:t>– Marketing, online advertising</a:t>
            </a:r>
          </a:p>
          <a:p>
            <a:r>
              <a:rPr lang="en-AU" sz="2000" dirty="0"/>
              <a:t>– News, opinions, rumours, virus </a:t>
            </a:r>
          </a:p>
          <a:p>
            <a:r>
              <a:rPr lang="en-AU" sz="2000" dirty="0"/>
              <a:t>– Adoption of innovation</a:t>
            </a:r>
          </a:p>
          <a:p>
            <a:r>
              <a:rPr lang="en-AU" sz="2000" dirty="0"/>
              <a:t>– Joining a community, buying a book</a:t>
            </a:r>
          </a:p>
        </p:txBody>
      </p:sp>
      <p:sp>
        <p:nvSpPr>
          <p:cNvPr id="5" name="AutoShape 2" descr="Image result for For Want of a Nail"/>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AU" sz="2400"/>
          </a:p>
        </p:txBody>
      </p:sp>
      <p:sp>
        <p:nvSpPr>
          <p:cNvPr id="6" name="AutoShape 4" descr="Image result for For Want of a Nail"/>
          <p:cNvSpPr>
            <a:spLocks noChangeAspect="1" noChangeArrowheads="1"/>
          </p:cNvSpPr>
          <p:nvPr/>
        </p:nvSpPr>
        <p:spPr bwMode="auto">
          <a:xfrm>
            <a:off x="410633" y="10584"/>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AU" sz="2400"/>
          </a:p>
        </p:txBody>
      </p:sp>
      <p:sp>
        <p:nvSpPr>
          <p:cNvPr id="7" name="AutoShape 6" descr="Image result for For Want of a Nail"/>
          <p:cNvSpPr>
            <a:spLocks noChangeAspect="1" noChangeArrowheads="1"/>
          </p:cNvSpPr>
          <p:nvPr/>
        </p:nvSpPr>
        <p:spPr bwMode="auto">
          <a:xfrm>
            <a:off x="613833" y="213784"/>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AU" sz="2400"/>
          </a:p>
        </p:txBody>
      </p:sp>
      <p:sp>
        <p:nvSpPr>
          <p:cNvPr id="8" name="AutoShape 8" descr="Image result for For Want of a Nail"/>
          <p:cNvSpPr>
            <a:spLocks noChangeAspect="1" noChangeArrowheads="1"/>
          </p:cNvSpPr>
          <p:nvPr/>
        </p:nvSpPr>
        <p:spPr bwMode="auto">
          <a:xfrm>
            <a:off x="817033" y="416984"/>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AU" sz="2400"/>
          </a:p>
        </p:txBody>
      </p:sp>
      <p:pic>
        <p:nvPicPr>
          <p:cNvPr id="10" name="Picture 9"/>
          <p:cNvPicPr>
            <a:picLocks noChangeAspect="1"/>
          </p:cNvPicPr>
          <p:nvPr/>
        </p:nvPicPr>
        <p:blipFill>
          <a:blip r:embed="rId4"/>
          <a:stretch>
            <a:fillRect/>
          </a:stretch>
        </p:blipFill>
        <p:spPr>
          <a:xfrm>
            <a:off x="922849" y="3952828"/>
            <a:ext cx="4832355" cy="2275788"/>
          </a:xfrm>
          <a:prstGeom prst="rect">
            <a:avLst/>
          </a:prstGeom>
        </p:spPr>
      </p:pic>
      <p:sp>
        <p:nvSpPr>
          <p:cNvPr id="4" name="Slide Number Placeholder 3">
            <a:extLst>
              <a:ext uri="{FF2B5EF4-FFF2-40B4-BE49-F238E27FC236}">
                <a16:creationId xmlns:a16="http://schemas.microsoft.com/office/drawing/2014/main" id="{09E8E545-F5B7-FA63-A0BA-A7EEF0A44516}"/>
              </a:ext>
            </a:extLst>
          </p:cNvPr>
          <p:cNvSpPr>
            <a:spLocks noGrp="1"/>
          </p:cNvSpPr>
          <p:nvPr>
            <p:ph type="sldNum" sz="quarter" idx="11"/>
          </p:nvPr>
        </p:nvSpPr>
        <p:spPr/>
        <p:txBody>
          <a:bodyPr/>
          <a:lstStyle/>
          <a:p>
            <a:fld id="{009375D7-070A-4959-9224-FB5E66F2B1B3}" type="slidenum">
              <a:rPr lang="en-AU" smtClean="0"/>
              <a:pPr/>
              <a:t>64</a:t>
            </a:fld>
            <a:endParaRPr lang="en-AU" dirty="0"/>
          </a:p>
        </p:txBody>
      </p:sp>
      <p:sp>
        <p:nvSpPr>
          <p:cNvPr id="9" name="Footer Placeholder 8">
            <a:extLst>
              <a:ext uri="{FF2B5EF4-FFF2-40B4-BE49-F238E27FC236}">
                <a16:creationId xmlns:a16="http://schemas.microsoft.com/office/drawing/2014/main" id="{01B3EBD4-6FD5-AA11-22B2-FCCCF0F23D6D}"/>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17008093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CEB197-6D74-DBDC-F212-228624340E2C}"/>
              </a:ext>
            </a:extLst>
          </p:cNvPr>
          <p:cNvSpPr>
            <a:spLocks noGrp="1"/>
          </p:cNvSpPr>
          <p:nvPr>
            <p:ph type="title"/>
          </p:nvPr>
        </p:nvSpPr>
        <p:spPr>
          <a:xfrm>
            <a:off x="410400" y="2624400"/>
            <a:ext cx="8505000" cy="2556000"/>
          </a:xfrm>
        </p:spPr>
        <p:txBody>
          <a:bodyPr/>
          <a:lstStyle/>
          <a:p>
            <a:r>
              <a:rPr lang="en-US" b="1" dirty="0"/>
              <a:t>Applications of </a:t>
            </a:r>
            <a:r>
              <a:rPr lang="en-US" dirty="0"/>
              <a:t>Graphs</a:t>
            </a:r>
            <a:br>
              <a:rPr lang="en-US" dirty="0"/>
            </a:br>
            <a:endParaRPr lang="en-US" dirty="0"/>
          </a:p>
        </p:txBody>
      </p:sp>
      <p:sp>
        <p:nvSpPr>
          <p:cNvPr id="7" name="Content Placeholder 6">
            <a:extLst>
              <a:ext uri="{FF2B5EF4-FFF2-40B4-BE49-F238E27FC236}">
                <a16:creationId xmlns:a16="http://schemas.microsoft.com/office/drawing/2014/main" id="{EEF8A371-53D6-CC89-BA1F-8BF265F40DD9}"/>
              </a:ext>
            </a:extLst>
          </p:cNvPr>
          <p:cNvSpPr>
            <a:spLocks noGrp="1"/>
          </p:cNvSpPr>
          <p:nvPr>
            <p:ph idx="1"/>
          </p:nvPr>
        </p:nvSpPr>
        <p:spPr/>
        <p:txBody>
          <a:bodyPr>
            <a:normAutofit fontScale="85000" lnSpcReduction="20000"/>
          </a:bodyPr>
          <a:lstStyle/>
          <a:p>
            <a:endParaRPr lang="en-US" dirty="0"/>
          </a:p>
        </p:txBody>
      </p:sp>
    </p:spTree>
    <p:extLst>
      <p:ext uri="{BB962C8B-B14F-4D97-AF65-F5344CB8AC3E}">
        <p14:creationId xmlns:p14="http://schemas.microsoft.com/office/powerpoint/2010/main" val="8043334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AU" b="1" dirty="0"/>
              <a:t>Web search</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321" y="1707155"/>
            <a:ext cx="3076102" cy="3850090"/>
          </a:xfrm>
          <a:prstGeom prst="rect">
            <a:avLst/>
          </a:prstGeom>
        </p:spPr>
      </p:pic>
      <p:sp>
        <p:nvSpPr>
          <p:cNvPr id="8" name="TextBox 7"/>
          <p:cNvSpPr txBox="1"/>
          <p:nvPr/>
        </p:nvSpPr>
        <p:spPr>
          <a:xfrm>
            <a:off x="1014202" y="5710722"/>
            <a:ext cx="2319481" cy="461665"/>
          </a:xfrm>
          <a:prstGeom prst="rect">
            <a:avLst/>
          </a:prstGeom>
          <a:noFill/>
        </p:spPr>
        <p:txBody>
          <a:bodyPr wrap="none" rtlCol="0">
            <a:spAutoFit/>
          </a:bodyPr>
          <a:lstStyle/>
          <a:p>
            <a:r>
              <a:rPr lang="en-AU" sz="2400" dirty="0"/>
              <a:t>Yahoo directory</a:t>
            </a:r>
          </a:p>
        </p:txBody>
      </p:sp>
      <p:sp>
        <p:nvSpPr>
          <p:cNvPr id="9" name="AutoShape 2" descr="Image result for &quot;google search&quot;"/>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AU" sz="2400"/>
          </a:p>
        </p:txBody>
      </p:sp>
      <p:pic>
        <p:nvPicPr>
          <p:cNvPr id="11" name="Picture 10"/>
          <p:cNvPicPr>
            <a:picLocks noChangeAspect="1"/>
          </p:cNvPicPr>
          <p:nvPr/>
        </p:nvPicPr>
        <p:blipFill>
          <a:blip r:embed="rId4"/>
          <a:stretch>
            <a:fillRect/>
          </a:stretch>
        </p:blipFill>
        <p:spPr>
          <a:xfrm>
            <a:off x="4531217" y="1645315"/>
            <a:ext cx="6286500" cy="1295400"/>
          </a:xfrm>
          <a:prstGeom prst="rect">
            <a:avLst/>
          </a:prstGeom>
        </p:spPr>
      </p:pic>
      <p:pic>
        <p:nvPicPr>
          <p:cNvPr id="13" name="Picture 12"/>
          <p:cNvPicPr>
            <a:picLocks noChangeAspect="1"/>
          </p:cNvPicPr>
          <p:nvPr/>
        </p:nvPicPr>
        <p:blipFill>
          <a:blip r:embed="rId5"/>
          <a:stretch>
            <a:fillRect/>
          </a:stretch>
        </p:blipFill>
        <p:spPr>
          <a:xfrm>
            <a:off x="4724400" y="3269726"/>
            <a:ext cx="3882828" cy="2686779"/>
          </a:xfrm>
          <a:prstGeom prst="rect">
            <a:avLst/>
          </a:prstGeom>
        </p:spPr>
      </p:pic>
      <p:sp>
        <p:nvSpPr>
          <p:cNvPr id="3" name="Slide Number Placeholder 2">
            <a:extLst>
              <a:ext uri="{FF2B5EF4-FFF2-40B4-BE49-F238E27FC236}">
                <a16:creationId xmlns:a16="http://schemas.microsoft.com/office/drawing/2014/main" id="{F3087D69-B531-1223-E624-9BD1D029F8B5}"/>
              </a:ext>
            </a:extLst>
          </p:cNvPr>
          <p:cNvSpPr>
            <a:spLocks noGrp="1"/>
          </p:cNvSpPr>
          <p:nvPr>
            <p:ph type="sldNum" sz="quarter" idx="11"/>
          </p:nvPr>
        </p:nvSpPr>
        <p:spPr/>
        <p:txBody>
          <a:bodyPr/>
          <a:lstStyle/>
          <a:p>
            <a:fld id="{009375D7-070A-4959-9224-FB5E66F2B1B3}" type="slidenum">
              <a:rPr lang="en-AU" smtClean="0"/>
              <a:pPr/>
              <a:t>66</a:t>
            </a:fld>
            <a:endParaRPr lang="en-AU" dirty="0"/>
          </a:p>
        </p:txBody>
      </p:sp>
      <p:sp>
        <p:nvSpPr>
          <p:cNvPr id="4" name="Footer Placeholder 3">
            <a:extLst>
              <a:ext uri="{FF2B5EF4-FFF2-40B4-BE49-F238E27FC236}">
                <a16:creationId xmlns:a16="http://schemas.microsoft.com/office/drawing/2014/main" id="{E325238C-32DC-C666-2717-C6FC35CA4777}"/>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1677677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AU" dirty="0"/>
              <a:t>Web search</a:t>
            </a:r>
          </a:p>
        </p:txBody>
      </p:sp>
      <p:pic>
        <p:nvPicPr>
          <p:cNvPr id="6" name="Picture 2" descr="Image result for world wide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094" y="1513268"/>
            <a:ext cx="3484946" cy="36892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724400" y="2141936"/>
            <a:ext cx="6408099" cy="1938992"/>
          </a:xfrm>
          <a:prstGeom prst="rect">
            <a:avLst/>
          </a:prstGeom>
        </p:spPr>
        <p:txBody>
          <a:bodyPr wrap="square">
            <a:spAutoFit/>
          </a:bodyPr>
          <a:lstStyle/>
          <a:p>
            <a:endParaRPr lang="en-AU" sz="2400" dirty="0">
              <a:latin typeface="ArialMT"/>
            </a:endParaRPr>
          </a:p>
          <a:p>
            <a:pPr marL="380990" indent="-380990">
              <a:buFont typeface="Wingdings" panose="05000000000000000000" pitchFamily="2" charset="2"/>
              <a:buChar char="q"/>
            </a:pPr>
            <a:r>
              <a:rPr lang="en-AU" sz="2400" dirty="0">
                <a:latin typeface="ArialMT"/>
              </a:rPr>
              <a:t>Find the </a:t>
            </a:r>
            <a:r>
              <a:rPr lang="en-AU" sz="2400" b="1" dirty="0">
                <a:latin typeface="ArialMT"/>
              </a:rPr>
              <a:t>relevant</a:t>
            </a:r>
            <a:r>
              <a:rPr lang="en-AU" sz="2400" dirty="0">
                <a:latin typeface="ArialMT"/>
              </a:rPr>
              <a:t> webpages (relevance)</a:t>
            </a:r>
          </a:p>
          <a:p>
            <a:endParaRPr lang="en-AU" sz="2400" dirty="0">
              <a:latin typeface="ArialMT"/>
            </a:endParaRPr>
          </a:p>
          <a:p>
            <a:pPr marL="380990" indent="-380990">
              <a:buFont typeface="Wingdings" panose="05000000000000000000" pitchFamily="2" charset="2"/>
              <a:buChar char="q"/>
            </a:pPr>
            <a:endParaRPr lang="en-AU" sz="2400" dirty="0">
              <a:latin typeface="ArialMT"/>
            </a:endParaRPr>
          </a:p>
          <a:p>
            <a:pPr marL="380990" indent="-380990">
              <a:buFont typeface="Wingdings" panose="05000000000000000000" pitchFamily="2" charset="2"/>
              <a:buChar char="q"/>
            </a:pPr>
            <a:r>
              <a:rPr lang="en-AU" sz="2400" b="1" dirty="0">
                <a:latin typeface="ArialMT"/>
              </a:rPr>
              <a:t>Rank</a:t>
            </a:r>
            <a:r>
              <a:rPr lang="en-AU" sz="2400" dirty="0">
                <a:latin typeface="ArialMT"/>
              </a:rPr>
              <a:t> the search results (by importance)</a:t>
            </a:r>
          </a:p>
        </p:txBody>
      </p:sp>
      <p:sp>
        <p:nvSpPr>
          <p:cNvPr id="3" name="Slide Number Placeholder 2">
            <a:extLst>
              <a:ext uri="{FF2B5EF4-FFF2-40B4-BE49-F238E27FC236}">
                <a16:creationId xmlns:a16="http://schemas.microsoft.com/office/drawing/2014/main" id="{16C9AD3A-0B0E-614B-5ACF-C376A1C1BE8C}"/>
              </a:ext>
            </a:extLst>
          </p:cNvPr>
          <p:cNvSpPr>
            <a:spLocks noGrp="1"/>
          </p:cNvSpPr>
          <p:nvPr>
            <p:ph type="sldNum" sz="quarter" idx="11"/>
          </p:nvPr>
        </p:nvSpPr>
        <p:spPr/>
        <p:txBody>
          <a:bodyPr/>
          <a:lstStyle/>
          <a:p>
            <a:fld id="{009375D7-070A-4959-9224-FB5E66F2B1B3}" type="slidenum">
              <a:rPr lang="en-AU" smtClean="0"/>
              <a:pPr/>
              <a:t>67</a:t>
            </a:fld>
            <a:endParaRPr lang="en-AU" dirty="0"/>
          </a:p>
        </p:txBody>
      </p:sp>
      <p:sp>
        <p:nvSpPr>
          <p:cNvPr id="4" name="Footer Placeholder 3">
            <a:extLst>
              <a:ext uri="{FF2B5EF4-FFF2-40B4-BE49-F238E27FC236}">
                <a16:creationId xmlns:a16="http://schemas.microsoft.com/office/drawing/2014/main" id="{A0D0488E-B71C-4CF8-516A-76D2430ECE4F}"/>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726134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AU" dirty="0"/>
              <a:t>Social search</a:t>
            </a:r>
          </a:p>
        </p:txBody>
      </p:sp>
      <p:sp>
        <p:nvSpPr>
          <p:cNvPr id="5" name="Rectangle 4"/>
          <p:cNvSpPr/>
          <p:nvPr/>
        </p:nvSpPr>
        <p:spPr>
          <a:xfrm>
            <a:off x="883942" y="1468804"/>
            <a:ext cx="10230526" cy="954300"/>
          </a:xfrm>
          <a:prstGeom prst="rect">
            <a:avLst/>
          </a:prstGeom>
        </p:spPr>
        <p:txBody>
          <a:bodyPr wrap="square">
            <a:spAutoFit/>
          </a:bodyPr>
          <a:lstStyle/>
          <a:p>
            <a:r>
              <a:rPr lang="en-AU" sz="1867" b="1" dirty="0">
                <a:solidFill>
                  <a:srgbClr val="222222"/>
                </a:solidFill>
              </a:rPr>
              <a:t>Social Search </a:t>
            </a:r>
            <a:r>
              <a:rPr lang="en-AU" sz="1867" dirty="0"/>
              <a:t>is </a:t>
            </a:r>
            <a:r>
              <a:rPr lang="en-AU" sz="1867" b="1" dirty="0"/>
              <a:t>an enhanced version of web search, </a:t>
            </a:r>
            <a:r>
              <a:rPr lang="en-AU" sz="1867" dirty="0"/>
              <a:t> also takes into account </a:t>
            </a:r>
            <a:r>
              <a:rPr lang="en-AU" sz="1867" b="1" dirty="0"/>
              <a:t>social relationships </a:t>
            </a:r>
            <a:r>
              <a:rPr lang="en-AU" sz="1867" dirty="0"/>
              <a:t>between the results and the searcher, such as </a:t>
            </a:r>
            <a:r>
              <a:rPr lang="en-US" sz="1867" dirty="0"/>
              <a:t>work for the same companies, belong to the same social groups etc. </a:t>
            </a:r>
            <a:r>
              <a:rPr lang="en-AU" sz="1867" b="1" dirty="0">
                <a:solidFill>
                  <a:srgbClr val="222222"/>
                </a:solidFill>
              </a:rPr>
              <a:t> </a:t>
            </a:r>
            <a:endParaRPr lang="en-AU" sz="1867"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730" y="2626813"/>
            <a:ext cx="4088461" cy="3040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577524" y="5811611"/>
            <a:ext cx="2856872" cy="400110"/>
          </a:xfrm>
          <a:prstGeom prst="rect">
            <a:avLst/>
          </a:prstGeom>
          <a:noFill/>
        </p:spPr>
        <p:txBody>
          <a:bodyPr wrap="none" rtlCol="0">
            <a:spAutoFit/>
          </a:bodyPr>
          <a:lstStyle/>
          <a:p>
            <a:r>
              <a:rPr lang="en-AU" sz="2000" dirty="0"/>
              <a:t>Facebook graph search</a:t>
            </a:r>
          </a:p>
        </p:txBody>
      </p:sp>
      <p:sp>
        <p:nvSpPr>
          <p:cNvPr id="8" name="AutoShape 4" descr="Image result for &quot;google social search&quot;"/>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AU" sz="2400"/>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8991" y="2562301"/>
            <a:ext cx="4460343" cy="3169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2801F952-751D-C71D-8DB1-E2FE2444A637}"/>
              </a:ext>
            </a:extLst>
          </p:cNvPr>
          <p:cNvSpPr>
            <a:spLocks noGrp="1"/>
          </p:cNvSpPr>
          <p:nvPr>
            <p:ph type="sldNum" sz="quarter" idx="11"/>
          </p:nvPr>
        </p:nvSpPr>
        <p:spPr/>
        <p:txBody>
          <a:bodyPr/>
          <a:lstStyle/>
          <a:p>
            <a:fld id="{009375D7-070A-4959-9224-FB5E66F2B1B3}" type="slidenum">
              <a:rPr lang="en-AU" smtClean="0"/>
              <a:pPr/>
              <a:t>68</a:t>
            </a:fld>
            <a:endParaRPr lang="en-AU" dirty="0"/>
          </a:p>
        </p:txBody>
      </p:sp>
      <p:sp>
        <p:nvSpPr>
          <p:cNvPr id="4" name="Footer Placeholder 3">
            <a:extLst>
              <a:ext uri="{FF2B5EF4-FFF2-40B4-BE49-F238E27FC236}">
                <a16:creationId xmlns:a16="http://schemas.microsoft.com/office/drawing/2014/main" id="{6D7775DC-5027-0634-07D5-583415BAF996}"/>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22589334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AU" dirty="0"/>
              <a:t>Recommendation</a:t>
            </a:r>
          </a:p>
        </p:txBody>
      </p:sp>
      <p:sp>
        <p:nvSpPr>
          <p:cNvPr id="3" name="AutoShape 2" descr="data:image/gif;base64,R0lGODlhAQABAAAAACH5BAEKAAEALAAAAAABAAEAAAICTAEAOw=="/>
          <p:cNvSpPr>
            <a:spLocks noChangeAspect="1" noChangeArrowheads="1"/>
          </p:cNvSpPr>
          <p:nvPr/>
        </p:nvSpPr>
        <p:spPr bwMode="auto">
          <a:xfrm>
            <a:off x="207433" y="-103840"/>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AU" sz="2400"/>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8617" y="1509190"/>
            <a:ext cx="3609824" cy="2976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descr="Image result for &quot;yelp recommendation&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6134" y="1157588"/>
            <a:ext cx="4314854" cy="25512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6572" y="4687910"/>
            <a:ext cx="2793911" cy="1632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19685" y="6265597"/>
            <a:ext cx="4427687" cy="338554"/>
          </a:xfrm>
          <a:prstGeom prst="rect">
            <a:avLst/>
          </a:prstGeom>
          <a:noFill/>
        </p:spPr>
        <p:txBody>
          <a:bodyPr wrap="none" rtlCol="0">
            <a:spAutoFit/>
          </a:bodyPr>
          <a:lstStyle/>
          <a:p>
            <a:r>
              <a:rPr lang="en-AU" sz="1600" dirty="0"/>
              <a:t>http://www.kis.kansai-u.ac.jp/res_music_e.html</a:t>
            </a:r>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07269" y="3924717"/>
            <a:ext cx="4322904" cy="2431633"/>
          </a:xfrm>
          <a:prstGeom prst="rect">
            <a:avLst/>
          </a:prstGeom>
        </p:spPr>
      </p:pic>
      <p:sp>
        <p:nvSpPr>
          <p:cNvPr id="4" name="Slide Number Placeholder 3">
            <a:extLst>
              <a:ext uri="{FF2B5EF4-FFF2-40B4-BE49-F238E27FC236}">
                <a16:creationId xmlns:a16="http://schemas.microsoft.com/office/drawing/2014/main" id="{2E60CC02-755A-5C91-B7C9-FCD319B22AE1}"/>
              </a:ext>
            </a:extLst>
          </p:cNvPr>
          <p:cNvSpPr>
            <a:spLocks noGrp="1"/>
          </p:cNvSpPr>
          <p:nvPr>
            <p:ph type="sldNum" sz="quarter" idx="11"/>
          </p:nvPr>
        </p:nvSpPr>
        <p:spPr/>
        <p:txBody>
          <a:bodyPr/>
          <a:lstStyle/>
          <a:p>
            <a:fld id="{009375D7-070A-4959-9224-FB5E66F2B1B3}" type="slidenum">
              <a:rPr lang="en-AU" smtClean="0"/>
              <a:pPr/>
              <a:t>69</a:t>
            </a:fld>
            <a:endParaRPr lang="en-AU" dirty="0"/>
          </a:p>
        </p:txBody>
      </p:sp>
      <p:sp>
        <p:nvSpPr>
          <p:cNvPr id="6" name="Footer Placeholder 5">
            <a:extLst>
              <a:ext uri="{FF2B5EF4-FFF2-40B4-BE49-F238E27FC236}">
                <a16:creationId xmlns:a16="http://schemas.microsoft.com/office/drawing/2014/main" id="{F37BA657-3178-0EBA-3157-81CA20F69C54}"/>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3823566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0246-049E-8D8B-EB98-9453D77042E3}"/>
              </a:ext>
            </a:extLst>
          </p:cNvPr>
          <p:cNvSpPr>
            <a:spLocks noGrp="1"/>
          </p:cNvSpPr>
          <p:nvPr>
            <p:ph type="title"/>
          </p:nvPr>
        </p:nvSpPr>
        <p:spPr/>
        <p:txBody>
          <a:bodyPr/>
          <a:lstStyle/>
          <a:p>
            <a:r>
              <a:rPr lang="en-AU" dirty="0"/>
              <a:t>Your Background</a:t>
            </a:r>
            <a:endParaRPr lang="en-US" dirty="0"/>
          </a:p>
        </p:txBody>
      </p:sp>
      <p:sp>
        <p:nvSpPr>
          <p:cNvPr id="3" name="Content Placeholder 2">
            <a:extLst>
              <a:ext uri="{FF2B5EF4-FFF2-40B4-BE49-F238E27FC236}">
                <a16:creationId xmlns:a16="http://schemas.microsoft.com/office/drawing/2014/main" id="{99BEFDF0-65ED-9F99-E486-90F52B399959}"/>
              </a:ext>
            </a:extLst>
          </p:cNvPr>
          <p:cNvSpPr>
            <a:spLocks noGrp="1"/>
          </p:cNvSpPr>
          <p:nvPr>
            <p:ph idx="1"/>
          </p:nvPr>
        </p:nvSpPr>
        <p:spPr/>
        <p:txBody>
          <a:bodyPr>
            <a:noAutofit/>
          </a:bodyPr>
          <a:lstStyle/>
          <a:p>
            <a:pPr>
              <a:spcAft>
                <a:spcPts val="1200"/>
              </a:spcAft>
            </a:pPr>
            <a:r>
              <a:rPr lang="en-US" sz="2000" dirty="0"/>
              <a:t>We assume that you …</a:t>
            </a:r>
            <a:endParaRPr lang="en-US" sz="1800" dirty="0"/>
          </a:p>
          <a:p>
            <a:pPr marL="285750" indent="-285750">
              <a:buFont typeface="Wingdings" pitchFamily="2" charset="2"/>
              <a:buChar char="§"/>
            </a:pPr>
            <a:r>
              <a:rPr lang="en-US" sz="1800" dirty="0"/>
              <a:t>Have some background in data structure and algorithms</a:t>
            </a:r>
          </a:p>
          <a:p>
            <a:pPr marL="285750" indent="-285750">
              <a:buFont typeface="Wingdings" pitchFamily="2" charset="2"/>
              <a:buChar char="§"/>
            </a:pPr>
            <a:r>
              <a:rPr lang="en-US" sz="1800" dirty="0"/>
              <a:t>Have some experience with programming languages, e.g., Python</a:t>
            </a:r>
          </a:p>
          <a:p>
            <a:pPr marL="285750" indent="-285750">
              <a:buFont typeface="Wingdings" pitchFamily="2" charset="2"/>
              <a:buChar char="§"/>
            </a:pPr>
            <a:r>
              <a:rPr lang="en-US" sz="1800" dirty="0"/>
              <a:t>Hopefully, have some knowledge of relational databases</a:t>
            </a:r>
          </a:p>
          <a:p>
            <a:pPr>
              <a:lnSpc>
                <a:spcPct val="150000"/>
              </a:lnSpc>
              <a:buNone/>
            </a:pPr>
            <a:r>
              <a:rPr lang="en-US" sz="2000" dirty="0"/>
              <a:t>You might have acquired this background in </a:t>
            </a:r>
          </a:p>
          <a:p>
            <a:pPr>
              <a:buNone/>
            </a:pPr>
            <a:r>
              <a:rPr lang="en-US" sz="1800" b="1" dirty="0"/>
              <a:t>COMP1511, COMP1531, COMP2521, COMP3311, COMP9311</a:t>
            </a:r>
          </a:p>
          <a:p>
            <a:pPr>
              <a:buNone/>
            </a:pPr>
            <a:endParaRPr lang="en-US" sz="2000" b="1" dirty="0">
              <a:solidFill>
                <a:schemeClr val="accent2">
                  <a:lumMod val="50000"/>
                </a:schemeClr>
              </a:solidFill>
            </a:endParaRPr>
          </a:p>
          <a:p>
            <a:pPr>
              <a:buNone/>
            </a:pPr>
            <a:r>
              <a:rPr lang="en-US" sz="2000" b="1" dirty="0">
                <a:solidFill>
                  <a:schemeClr val="accent2">
                    <a:lumMod val="50000"/>
                  </a:schemeClr>
                </a:solidFill>
              </a:rPr>
              <a:t>Introduce yourself </a:t>
            </a:r>
            <a:r>
              <a:rPr lang="en-US" sz="2000" dirty="0">
                <a:solidFill>
                  <a:schemeClr val="accent2">
                    <a:lumMod val="50000"/>
                  </a:schemeClr>
                </a:solidFill>
              </a:rPr>
              <a:t>(</a:t>
            </a:r>
            <a:r>
              <a:rPr lang="en-US" sz="1800" dirty="0">
                <a:solidFill>
                  <a:schemeClr val="accent2">
                    <a:lumMod val="50000"/>
                  </a:schemeClr>
                </a:solidFill>
              </a:rPr>
              <a:t>Name, major, have you every learned any graph algorithms…)</a:t>
            </a:r>
          </a:p>
          <a:p>
            <a:pPr>
              <a:buNone/>
            </a:pPr>
            <a:r>
              <a:rPr lang="en-US" sz="1400" dirty="0">
                <a:solidFill>
                  <a:schemeClr val="accent2">
                    <a:lumMod val="50000"/>
                  </a:schemeClr>
                </a:solidFill>
              </a:rPr>
              <a:t>Online poll:</a:t>
            </a:r>
          </a:p>
          <a:p>
            <a:pPr>
              <a:buNone/>
            </a:pPr>
            <a:r>
              <a:rPr lang="en-US" sz="1400" dirty="0">
                <a:solidFill>
                  <a:schemeClr val="accent2">
                    <a:lumMod val="50000"/>
                  </a:schemeClr>
                </a:solidFill>
                <a:hlinkClick r:id="rId2"/>
              </a:rPr>
              <a:t>https://docs.google.com/forms/d/e/1FAIpQLSfQUbsyvubjATUakOy5_NybzbH2zz70wkHZpuvWQnPgjJBsEQ/viewform?usp=sf_link</a:t>
            </a:r>
            <a:endParaRPr lang="en-US" sz="1400" dirty="0">
              <a:solidFill>
                <a:schemeClr val="accent2">
                  <a:lumMod val="50000"/>
                </a:schemeClr>
              </a:solidFill>
            </a:endParaRPr>
          </a:p>
        </p:txBody>
      </p:sp>
      <p:sp>
        <p:nvSpPr>
          <p:cNvPr id="4" name="Slide Number Placeholder 3">
            <a:extLst>
              <a:ext uri="{FF2B5EF4-FFF2-40B4-BE49-F238E27FC236}">
                <a16:creationId xmlns:a16="http://schemas.microsoft.com/office/drawing/2014/main" id="{848B7612-1219-DE7B-3D87-121C401F34AE}"/>
              </a:ext>
            </a:extLst>
          </p:cNvPr>
          <p:cNvSpPr>
            <a:spLocks noGrp="1"/>
          </p:cNvSpPr>
          <p:nvPr>
            <p:ph type="sldNum" sz="quarter" idx="12"/>
          </p:nvPr>
        </p:nvSpPr>
        <p:spPr>
          <a:xfrm>
            <a:off x="4724400" y="6356350"/>
            <a:ext cx="2743200" cy="365125"/>
          </a:xfrm>
        </p:spPr>
        <p:txBody>
          <a:bodyPr/>
          <a:lstStyle/>
          <a:p>
            <a:fld id="{009375D7-070A-4959-9224-FB5E66F2B1B3}" type="slidenum">
              <a:rPr lang="en-AU" smtClean="0"/>
              <a:pPr/>
              <a:t>7</a:t>
            </a:fld>
            <a:endParaRPr lang="en-AU" dirty="0"/>
          </a:p>
        </p:txBody>
      </p:sp>
    </p:spTree>
    <p:extLst>
      <p:ext uri="{BB962C8B-B14F-4D97-AF65-F5344CB8AC3E}">
        <p14:creationId xmlns:p14="http://schemas.microsoft.com/office/powerpoint/2010/main" val="34692714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D67F5111-9E0D-423D-8563-5BEA75B978A6}"/>
              </a:ext>
            </a:extLst>
          </p:cNvPr>
          <p:cNvSpPr/>
          <p:nvPr/>
        </p:nvSpPr>
        <p:spPr>
          <a:xfrm>
            <a:off x="3002179" y="404514"/>
            <a:ext cx="6641696" cy="574825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ubik" pitchFamily="2" charset="-79"/>
              <a:cs typeface="Rubik" pitchFamily="2" charset="-79"/>
            </a:endParaRPr>
          </a:p>
        </p:txBody>
      </p:sp>
      <p:sp>
        <p:nvSpPr>
          <p:cNvPr id="3" name="Slide Number Placeholder 2">
            <a:extLst>
              <a:ext uri="{FF2B5EF4-FFF2-40B4-BE49-F238E27FC236}">
                <a16:creationId xmlns:a16="http://schemas.microsoft.com/office/drawing/2014/main" id="{40D27B49-3EC8-45DD-95CD-41EC4A32E1DE}"/>
              </a:ext>
            </a:extLst>
          </p:cNvPr>
          <p:cNvSpPr>
            <a:spLocks noGrp="1"/>
          </p:cNvSpPr>
          <p:nvPr>
            <p:ph type="sldNum" sz="quarter" idx="11"/>
          </p:nvPr>
        </p:nvSpPr>
        <p:spPr/>
        <p:txBody>
          <a:bodyPr/>
          <a:lstStyle/>
          <a:p>
            <a:fld id="{F91FD717-4B6E-4EA7-A96E-C6EDC620079C}" type="slidenum">
              <a:rPr lang="en-US" smtClean="0"/>
              <a:pPr/>
              <a:t>70</a:t>
            </a:fld>
            <a:endParaRPr lang="en-US" dirty="0"/>
          </a:p>
        </p:txBody>
      </p:sp>
      <p:sp>
        <p:nvSpPr>
          <p:cNvPr id="111" name="object 7">
            <a:extLst>
              <a:ext uri="{FF2B5EF4-FFF2-40B4-BE49-F238E27FC236}">
                <a16:creationId xmlns:a16="http://schemas.microsoft.com/office/drawing/2014/main" id="{C8880C3C-FA9A-4E87-8C07-F376E58F3ECD}"/>
              </a:ext>
            </a:extLst>
          </p:cNvPr>
          <p:cNvSpPr txBox="1"/>
          <p:nvPr/>
        </p:nvSpPr>
        <p:spPr>
          <a:xfrm>
            <a:off x="5655171" y="4802921"/>
            <a:ext cx="2863586" cy="310919"/>
          </a:xfrm>
          <a:prstGeom prst="rect">
            <a:avLst/>
          </a:prstGeom>
          <a:noFill/>
          <a:ln w="12700">
            <a:noFill/>
            <a:prstDash val="solid"/>
          </a:ln>
          <a:extLst>
            <a:ext uri="{C572A759-6A51-4108-AA02-DFA0A04FC94B}">
              <ma14:wrappingTextBoxFlag xmlns:ma14="http://schemas.microsoft.com/office/mac/drawingml/2011/main" xmlns="" val="1"/>
            </a:ext>
          </a:extLst>
        </p:spPr>
        <p:txBody>
          <a:bodyPr wrap="square" lIns="45720" tIns="45720" rIns="45720" bIns="45720" anchor="ctr" anchorCtr="0">
            <a:spAutoFit/>
          </a:bodyPr>
          <a:lstStyle/>
          <a:p>
            <a:pPr indent="60902">
              <a:lnSpc>
                <a:spcPts val="1800"/>
              </a:lnSpc>
              <a:spcBef>
                <a:spcPts val="400"/>
              </a:spcBef>
              <a:defRPr sz="1500" spc="-5">
                <a:latin typeface="Microsoft YaHei"/>
                <a:ea typeface="Microsoft YaHei"/>
                <a:cs typeface="Microsoft YaHei"/>
                <a:sym typeface="Microsoft YaHei"/>
              </a:defRPr>
            </a:pPr>
            <a:r>
              <a:rPr sz="1400" b="1" dirty="0">
                <a:latin typeface="Rubik" pitchFamily="2" charset="-79"/>
                <a:cs typeface="Rubik" pitchFamily="2" charset="-79"/>
              </a:rPr>
              <a:t>Node mapping</a:t>
            </a:r>
            <a:r>
              <a:rPr lang="en-US" sz="1400" b="1" dirty="0">
                <a:latin typeface="Rubik" pitchFamily="2" charset="-79"/>
                <a:cs typeface="Rubik" pitchFamily="2" charset="-79"/>
              </a:rPr>
              <a:t> (</a:t>
            </a:r>
            <a:r>
              <a:rPr sz="1400" b="1" dirty="0">
                <a:latin typeface="Rubik" pitchFamily="2" charset="-79"/>
                <a:cs typeface="Rubik" pitchFamily="2" charset="-79"/>
              </a:rPr>
              <a:t>E</a:t>
            </a:r>
            <a:r>
              <a:rPr sz="1400" b="1" dirty="0">
                <a:latin typeface="Rubik" pitchFamily="2" charset="-79"/>
                <a:ea typeface="Lucida Sans Unicode"/>
                <a:cs typeface="Rubik" pitchFamily="2" charset="-79"/>
                <a:sym typeface="Lucida Sans Unicode"/>
              </a:rPr>
              <a:t>mbedding</a:t>
            </a:r>
            <a:r>
              <a:rPr lang="en-US" sz="1400" b="1" dirty="0">
                <a:latin typeface="Rubik" pitchFamily="2" charset="-79"/>
                <a:ea typeface="Lucida Sans Unicode"/>
                <a:cs typeface="Rubik" pitchFamily="2" charset="-79"/>
                <a:sym typeface="Lucida Sans Unicode"/>
              </a:rPr>
              <a:t>)</a:t>
            </a:r>
            <a:endParaRPr sz="1400" b="1" dirty="0">
              <a:latin typeface="Rubik" pitchFamily="2" charset="-79"/>
              <a:cs typeface="Rubik" pitchFamily="2" charset="-79"/>
            </a:endParaRPr>
          </a:p>
        </p:txBody>
      </p:sp>
      <p:sp>
        <p:nvSpPr>
          <p:cNvPr id="69" name="TextBox 68">
            <a:extLst>
              <a:ext uri="{FF2B5EF4-FFF2-40B4-BE49-F238E27FC236}">
                <a16:creationId xmlns:a16="http://schemas.microsoft.com/office/drawing/2014/main" id="{D597585F-9B1C-4E8A-89F6-1275D63420D8}"/>
              </a:ext>
            </a:extLst>
          </p:cNvPr>
          <p:cNvSpPr txBox="1"/>
          <p:nvPr/>
        </p:nvSpPr>
        <p:spPr>
          <a:xfrm>
            <a:off x="5768638" y="5117471"/>
            <a:ext cx="946414"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Node2Vec</a:t>
            </a:r>
            <a:endParaRPr lang="en-US" sz="1400" dirty="0">
              <a:latin typeface="Rubik" pitchFamily="2" charset="-79"/>
              <a:cs typeface="Rubik" pitchFamily="2" charset="-79"/>
            </a:endParaRPr>
          </a:p>
        </p:txBody>
      </p:sp>
      <p:sp>
        <p:nvSpPr>
          <p:cNvPr id="115" name="object 13">
            <a:extLst>
              <a:ext uri="{FF2B5EF4-FFF2-40B4-BE49-F238E27FC236}">
                <a16:creationId xmlns:a16="http://schemas.microsoft.com/office/drawing/2014/main" id="{608CE5F6-234F-49D4-A627-802229D06BBC}"/>
              </a:ext>
            </a:extLst>
          </p:cNvPr>
          <p:cNvSpPr txBox="1"/>
          <p:nvPr/>
        </p:nvSpPr>
        <p:spPr>
          <a:xfrm>
            <a:off x="5706543" y="3358696"/>
            <a:ext cx="2152191" cy="323165"/>
          </a:xfrm>
          <a:prstGeom prst="rect">
            <a:avLst/>
          </a:prstGeom>
          <a:noFill/>
          <a:ln w="12700">
            <a:noFill/>
            <a:prstDash val="solid"/>
            <a:miter lim="400000"/>
          </a:ln>
          <a:extLst>
            <a:ext uri="{C572A759-6A51-4108-AA02-DFA0A04FC94B}">
              <ma14:wrappingTextBoxFlag xmlns:ma14="http://schemas.microsoft.com/office/mac/drawingml/2011/main" xmlns="" val="1"/>
            </a:ext>
          </a:extLst>
        </p:spPr>
        <p:txBody>
          <a:bodyPr wrap="square" lIns="45720" tIns="45720" rIns="45720" bIns="45720" anchor="ctr" anchorCtr="0">
            <a:spAutoFit/>
          </a:bodyPr>
          <a:lstStyle>
            <a:lvl1pPr indent="12689" algn="ctr">
              <a:lnSpc>
                <a:spcPts val="1800"/>
              </a:lnSpc>
              <a:defRPr sz="1500" spc="-5">
                <a:latin typeface="Microsoft YaHei"/>
                <a:ea typeface="Microsoft YaHei"/>
                <a:cs typeface="Microsoft YaHei"/>
                <a:sym typeface="Microsoft YaHei"/>
              </a:defRPr>
            </a:lvl1pPr>
          </a:lstStyle>
          <a:p>
            <a:pPr algn="l"/>
            <a:r>
              <a:rPr lang="en-US" sz="1400" b="1" dirty="0">
                <a:latin typeface="Rubik" pitchFamily="2" charset="-79"/>
                <a:cs typeface="Rubik" pitchFamily="2" charset="-79"/>
              </a:rPr>
              <a:t>Subgraph</a:t>
            </a:r>
            <a:r>
              <a:rPr sz="1400" b="1" dirty="0">
                <a:latin typeface="Rubik" pitchFamily="2" charset="-79"/>
                <a:cs typeface="Rubik" pitchFamily="2" charset="-79"/>
              </a:rPr>
              <a:t> Detection</a:t>
            </a:r>
          </a:p>
        </p:txBody>
      </p:sp>
      <p:sp>
        <p:nvSpPr>
          <p:cNvPr id="43" name="TextBox 42">
            <a:extLst>
              <a:ext uri="{FF2B5EF4-FFF2-40B4-BE49-F238E27FC236}">
                <a16:creationId xmlns:a16="http://schemas.microsoft.com/office/drawing/2014/main" id="{62990394-FBF2-4D5D-A584-E9BF160D5DC6}"/>
              </a:ext>
            </a:extLst>
          </p:cNvPr>
          <p:cNvSpPr txBox="1"/>
          <p:nvPr/>
        </p:nvSpPr>
        <p:spPr>
          <a:xfrm>
            <a:off x="7524077" y="3661694"/>
            <a:ext cx="2035174"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dirty="0">
                <a:latin typeface="Rubik" pitchFamily="2" charset="-79"/>
                <a:cs typeface="Rubik" pitchFamily="2" charset="-79"/>
              </a:rPr>
              <a:t>Subgraph Enumeration</a:t>
            </a:r>
          </a:p>
        </p:txBody>
      </p:sp>
      <p:sp>
        <p:nvSpPr>
          <p:cNvPr id="65" name="TextBox 64">
            <a:extLst>
              <a:ext uri="{FF2B5EF4-FFF2-40B4-BE49-F238E27FC236}">
                <a16:creationId xmlns:a16="http://schemas.microsoft.com/office/drawing/2014/main" id="{11C78A40-37BC-46C2-8920-AE2FFF85DB8E}"/>
              </a:ext>
            </a:extLst>
          </p:cNvPr>
          <p:cNvSpPr txBox="1"/>
          <p:nvPr/>
        </p:nvSpPr>
        <p:spPr>
          <a:xfrm>
            <a:off x="5769242" y="3661694"/>
            <a:ext cx="1711687"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Cohesive Subgraph</a:t>
            </a:r>
            <a:endParaRPr lang="en-US" sz="1400" dirty="0">
              <a:latin typeface="Rubik" pitchFamily="2" charset="-79"/>
              <a:cs typeface="Rubik" pitchFamily="2" charset="-79"/>
            </a:endParaRPr>
          </a:p>
        </p:txBody>
      </p:sp>
      <p:sp>
        <p:nvSpPr>
          <p:cNvPr id="71" name="TextBox 70">
            <a:extLst>
              <a:ext uri="{FF2B5EF4-FFF2-40B4-BE49-F238E27FC236}">
                <a16:creationId xmlns:a16="http://schemas.microsoft.com/office/drawing/2014/main" id="{6063A057-3ADD-42CF-A236-94533200CFC0}"/>
              </a:ext>
            </a:extLst>
          </p:cNvPr>
          <p:cNvSpPr txBox="1"/>
          <p:nvPr/>
        </p:nvSpPr>
        <p:spPr>
          <a:xfrm>
            <a:off x="7605546" y="3401768"/>
            <a:ext cx="1415773"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Graph Similarity</a:t>
            </a:r>
            <a:endParaRPr lang="en-US" sz="1400" dirty="0">
              <a:latin typeface="Rubik" pitchFamily="2" charset="-79"/>
              <a:cs typeface="Rubik" pitchFamily="2" charset="-79"/>
            </a:endParaRPr>
          </a:p>
        </p:txBody>
      </p:sp>
      <p:sp>
        <p:nvSpPr>
          <p:cNvPr id="112" name="object 9">
            <a:extLst>
              <a:ext uri="{FF2B5EF4-FFF2-40B4-BE49-F238E27FC236}">
                <a16:creationId xmlns:a16="http://schemas.microsoft.com/office/drawing/2014/main" id="{E24FD2DD-EE13-45AB-A64B-4EFA05272FB8}"/>
              </a:ext>
            </a:extLst>
          </p:cNvPr>
          <p:cNvSpPr txBox="1"/>
          <p:nvPr/>
        </p:nvSpPr>
        <p:spPr>
          <a:xfrm>
            <a:off x="5706543" y="1676198"/>
            <a:ext cx="2851743" cy="307777"/>
          </a:xfrm>
          <a:prstGeom prst="rect">
            <a:avLst/>
          </a:prstGeom>
          <a:noFill/>
          <a:ln w="12700">
            <a:noFill/>
            <a:prstDash val="solid"/>
            <a:miter lim="400000"/>
          </a:ln>
          <a:extLst>
            <a:ext uri="{C572A759-6A51-4108-AA02-DFA0A04FC94B}">
              <ma14:wrappingTextBoxFlag xmlns:ma14="http://schemas.microsoft.com/office/mac/drawingml/2011/main" xmlns="" val="1"/>
            </a:ext>
          </a:extLst>
        </p:spPr>
        <p:txBody>
          <a:bodyPr wrap="none" lIns="45720" tIns="45720" rIns="45720" bIns="45720" anchor="ctr" anchorCtr="0">
            <a:spAutoFit/>
          </a:bodyPr>
          <a:lstStyle/>
          <a:p>
            <a:pPr indent="12689">
              <a:defRPr sz="1500" spc="-5">
                <a:latin typeface="Microsoft YaHei"/>
                <a:ea typeface="Microsoft YaHei"/>
                <a:cs typeface="Microsoft YaHei"/>
                <a:sym typeface="Microsoft YaHei"/>
              </a:defRPr>
            </a:pPr>
            <a:r>
              <a:rPr sz="1400" b="1" dirty="0">
                <a:latin typeface="Rubik" pitchFamily="2" charset="-79"/>
                <a:cs typeface="Rubik" pitchFamily="2" charset="-79"/>
              </a:rPr>
              <a:t>Degree</a:t>
            </a:r>
            <a:r>
              <a:rPr sz="1400" b="1" dirty="0">
                <a:latin typeface="Rubik" pitchFamily="2" charset="-79"/>
                <a:ea typeface="Lucida Sans Unicode"/>
                <a:cs typeface="Rubik" pitchFamily="2" charset="-79"/>
                <a:sym typeface="Lucida Sans Unicode"/>
              </a:rPr>
              <a:t>/</a:t>
            </a:r>
            <a:r>
              <a:rPr sz="1400" b="1" dirty="0">
                <a:latin typeface="Rubik" pitchFamily="2" charset="-79"/>
                <a:cs typeface="Rubik" pitchFamily="2" charset="-79"/>
              </a:rPr>
              <a:t>Neighbors</a:t>
            </a:r>
            <a:r>
              <a:rPr lang="en-US" sz="1400" b="1" dirty="0">
                <a:latin typeface="Rubik" pitchFamily="2" charset="-79"/>
                <a:cs typeface="Rubik" pitchFamily="2" charset="-79"/>
              </a:rPr>
              <a:t> </a:t>
            </a:r>
            <a:r>
              <a:rPr lang="en-US" sz="1400" b="1" dirty="0">
                <a:latin typeface="Rubik" pitchFamily="2" charset="-79"/>
                <a:ea typeface="Lucida Sans Unicode"/>
                <a:cs typeface="Rubik" pitchFamily="2" charset="-79"/>
                <a:sym typeface="Lucida Sans Unicode"/>
              </a:rPr>
              <a:t>(</a:t>
            </a:r>
            <a:r>
              <a:rPr sz="1400" b="1" dirty="0">
                <a:latin typeface="Rubik" pitchFamily="2" charset="-79"/>
                <a:ea typeface="Lucida Sans Unicode"/>
                <a:cs typeface="Rubik" pitchFamily="2" charset="-79"/>
                <a:sym typeface="Lucida Sans Unicode"/>
              </a:rPr>
              <a:t>structural</a:t>
            </a:r>
            <a:r>
              <a:rPr lang="en-US" sz="1400" b="1" dirty="0">
                <a:latin typeface="Rubik" pitchFamily="2" charset="-79"/>
                <a:ea typeface="Lucida Sans Unicode"/>
                <a:cs typeface="Rubik" pitchFamily="2" charset="-79"/>
                <a:sym typeface="Lucida Sans Unicode"/>
              </a:rPr>
              <a:t>)</a:t>
            </a:r>
            <a:endParaRPr sz="1400" b="1" dirty="0">
              <a:latin typeface="Rubik" pitchFamily="2" charset="-79"/>
              <a:cs typeface="Rubik" pitchFamily="2" charset="-79"/>
            </a:endParaRPr>
          </a:p>
        </p:txBody>
      </p:sp>
      <p:sp>
        <p:nvSpPr>
          <p:cNvPr id="48" name="TextBox 47">
            <a:extLst>
              <a:ext uri="{FF2B5EF4-FFF2-40B4-BE49-F238E27FC236}">
                <a16:creationId xmlns:a16="http://schemas.microsoft.com/office/drawing/2014/main" id="{8C0D5E0B-42EE-45DF-886D-AF30E336423B}"/>
              </a:ext>
            </a:extLst>
          </p:cNvPr>
          <p:cNvSpPr txBox="1"/>
          <p:nvPr/>
        </p:nvSpPr>
        <p:spPr>
          <a:xfrm>
            <a:off x="5775255" y="1987606"/>
            <a:ext cx="1654299"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Cluster Coefficient</a:t>
            </a:r>
            <a:endParaRPr lang="en-US" sz="1400" dirty="0">
              <a:latin typeface="Rubik" pitchFamily="2" charset="-79"/>
              <a:cs typeface="Rubik" pitchFamily="2" charset="-79"/>
            </a:endParaRPr>
          </a:p>
        </p:txBody>
      </p:sp>
      <p:sp>
        <p:nvSpPr>
          <p:cNvPr id="55" name="TextBox 54">
            <a:extLst>
              <a:ext uri="{FF2B5EF4-FFF2-40B4-BE49-F238E27FC236}">
                <a16:creationId xmlns:a16="http://schemas.microsoft.com/office/drawing/2014/main" id="{493C6433-DDD6-4A31-90D1-9DC40369EA58}"/>
              </a:ext>
            </a:extLst>
          </p:cNvPr>
          <p:cNvSpPr txBox="1"/>
          <p:nvPr/>
        </p:nvSpPr>
        <p:spPr>
          <a:xfrm>
            <a:off x="7480969" y="1987606"/>
            <a:ext cx="763672"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Triangle</a:t>
            </a:r>
            <a:endParaRPr lang="en-US" sz="1400" dirty="0">
              <a:latin typeface="Rubik" pitchFamily="2" charset="-79"/>
              <a:cs typeface="Rubik" pitchFamily="2" charset="-79"/>
            </a:endParaRPr>
          </a:p>
        </p:txBody>
      </p:sp>
      <p:sp>
        <p:nvSpPr>
          <p:cNvPr id="73" name="TextBox 72">
            <a:extLst>
              <a:ext uri="{FF2B5EF4-FFF2-40B4-BE49-F238E27FC236}">
                <a16:creationId xmlns:a16="http://schemas.microsoft.com/office/drawing/2014/main" id="{3AD621A2-2ED9-4A12-B897-D7CAA5F2A92C}"/>
              </a:ext>
            </a:extLst>
          </p:cNvPr>
          <p:cNvSpPr txBox="1"/>
          <p:nvPr/>
        </p:nvSpPr>
        <p:spPr>
          <a:xfrm>
            <a:off x="8296057" y="1987606"/>
            <a:ext cx="1174682"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Vertex Cover</a:t>
            </a:r>
            <a:endParaRPr lang="en-US" sz="1400" dirty="0">
              <a:latin typeface="Rubik" pitchFamily="2" charset="-79"/>
              <a:cs typeface="Rubik" pitchFamily="2" charset="-79"/>
            </a:endParaRPr>
          </a:p>
        </p:txBody>
      </p:sp>
      <p:sp>
        <p:nvSpPr>
          <p:cNvPr id="114" name="object 11">
            <a:extLst>
              <a:ext uri="{FF2B5EF4-FFF2-40B4-BE49-F238E27FC236}">
                <a16:creationId xmlns:a16="http://schemas.microsoft.com/office/drawing/2014/main" id="{8C2ED8D3-F37D-4941-A248-F2D2BC824666}"/>
              </a:ext>
            </a:extLst>
          </p:cNvPr>
          <p:cNvSpPr txBox="1"/>
          <p:nvPr/>
        </p:nvSpPr>
        <p:spPr>
          <a:xfrm>
            <a:off x="5655171" y="4089578"/>
            <a:ext cx="1322478" cy="323165"/>
          </a:xfrm>
          <a:prstGeom prst="rect">
            <a:avLst/>
          </a:prstGeom>
          <a:noFill/>
          <a:ln w="12700">
            <a:noFill/>
            <a:prstDash val="solid"/>
          </a:ln>
          <a:extLst>
            <a:ext uri="{C572A759-6A51-4108-AA02-DFA0A04FC94B}">
              <ma14:wrappingTextBoxFlag xmlns:ma14="http://schemas.microsoft.com/office/mac/drawingml/2011/main" xmlns="" val="1"/>
            </a:ext>
          </a:extLst>
        </p:spPr>
        <p:txBody>
          <a:bodyPr wrap="square" lIns="45720" tIns="45720" rIns="45720" bIns="45720" anchor="ctr" anchorCtr="0">
            <a:spAutoFit/>
          </a:bodyPr>
          <a:lstStyle>
            <a:lvl1pPr indent="59633" algn="ctr">
              <a:lnSpc>
                <a:spcPts val="1800"/>
              </a:lnSpc>
              <a:defRPr sz="1500" spc="-10">
                <a:latin typeface="Lucida Sans Unicode"/>
                <a:ea typeface="Lucida Sans Unicode"/>
                <a:cs typeface="Lucida Sans Unicode"/>
                <a:sym typeface="Lucida Sans Unicode"/>
              </a:defRPr>
            </a:lvl1pPr>
          </a:lstStyle>
          <a:p>
            <a:pPr algn="l">
              <a:defRPr>
                <a:latin typeface="Microsoft YaHei"/>
                <a:ea typeface="Microsoft YaHei"/>
                <a:cs typeface="Microsoft YaHei"/>
                <a:sym typeface="Microsoft YaHei"/>
              </a:defRPr>
            </a:pPr>
            <a:r>
              <a:rPr lang="en-US" sz="1400" b="1" dirty="0">
                <a:latin typeface="Rubik" pitchFamily="2" charset="-79"/>
                <a:cs typeface="Rubik" pitchFamily="2" charset="-79"/>
                <a:sym typeface="Lucida Sans Unicode"/>
              </a:rPr>
              <a:t>P</a:t>
            </a:r>
            <a:r>
              <a:rPr sz="1400" b="1" dirty="0">
                <a:latin typeface="Rubik" pitchFamily="2" charset="-79"/>
                <a:cs typeface="Rubik" pitchFamily="2" charset="-79"/>
                <a:sym typeface="Lucida Sans Unicode"/>
              </a:rPr>
              <a:t>ropagation</a:t>
            </a:r>
          </a:p>
        </p:txBody>
      </p:sp>
      <p:sp>
        <p:nvSpPr>
          <p:cNvPr id="45" name="TextBox 44">
            <a:extLst>
              <a:ext uri="{FF2B5EF4-FFF2-40B4-BE49-F238E27FC236}">
                <a16:creationId xmlns:a16="http://schemas.microsoft.com/office/drawing/2014/main" id="{84225BC6-3F2F-4987-968E-2ED5F3BBF0AF}"/>
              </a:ext>
            </a:extLst>
          </p:cNvPr>
          <p:cNvSpPr txBox="1"/>
          <p:nvPr/>
        </p:nvSpPr>
        <p:spPr>
          <a:xfrm>
            <a:off x="7645792" y="4398362"/>
            <a:ext cx="1602683"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Label Propagation</a:t>
            </a:r>
            <a:endParaRPr lang="en-US" sz="1400" dirty="0">
              <a:latin typeface="Rubik" pitchFamily="2" charset="-79"/>
              <a:cs typeface="Rubik" pitchFamily="2" charset="-79"/>
            </a:endParaRPr>
          </a:p>
        </p:txBody>
      </p:sp>
      <p:sp>
        <p:nvSpPr>
          <p:cNvPr id="68" name="TextBox 67">
            <a:extLst>
              <a:ext uri="{FF2B5EF4-FFF2-40B4-BE49-F238E27FC236}">
                <a16:creationId xmlns:a16="http://schemas.microsoft.com/office/drawing/2014/main" id="{357504B0-FA74-437A-B11B-03808E0B7E53}"/>
              </a:ext>
            </a:extLst>
          </p:cNvPr>
          <p:cNvSpPr txBox="1"/>
          <p:nvPr/>
        </p:nvSpPr>
        <p:spPr>
          <a:xfrm>
            <a:off x="6920373" y="4144608"/>
            <a:ext cx="2011448"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Influence Maximization</a:t>
            </a:r>
            <a:endParaRPr lang="en-US" sz="1400" dirty="0">
              <a:latin typeface="Rubik" pitchFamily="2" charset="-79"/>
              <a:cs typeface="Rubik" pitchFamily="2" charset="-79"/>
            </a:endParaRPr>
          </a:p>
        </p:txBody>
      </p:sp>
      <p:sp>
        <p:nvSpPr>
          <p:cNvPr id="74" name="TextBox 73">
            <a:extLst>
              <a:ext uri="{FF2B5EF4-FFF2-40B4-BE49-F238E27FC236}">
                <a16:creationId xmlns:a16="http://schemas.microsoft.com/office/drawing/2014/main" id="{F7134EF7-79CC-429C-8E2B-2893CE320A06}"/>
              </a:ext>
            </a:extLst>
          </p:cNvPr>
          <p:cNvSpPr txBox="1"/>
          <p:nvPr/>
        </p:nvSpPr>
        <p:spPr>
          <a:xfrm>
            <a:off x="5773108" y="4398362"/>
            <a:ext cx="1825821"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Information Cascade</a:t>
            </a:r>
            <a:endParaRPr lang="en-US" sz="1400" dirty="0">
              <a:latin typeface="Rubik" pitchFamily="2" charset="-79"/>
              <a:cs typeface="Rubik" pitchFamily="2" charset="-79"/>
            </a:endParaRPr>
          </a:p>
        </p:txBody>
      </p:sp>
      <p:sp>
        <p:nvSpPr>
          <p:cNvPr id="116" name="object 14">
            <a:extLst>
              <a:ext uri="{FF2B5EF4-FFF2-40B4-BE49-F238E27FC236}">
                <a16:creationId xmlns:a16="http://schemas.microsoft.com/office/drawing/2014/main" id="{4732AEFA-0028-4BDF-AC14-859C86A7BADD}"/>
              </a:ext>
            </a:extLst>
          </p:cNvPr>
          <p:cNvSpPr txBox="1"/>
          <p:nvPr/>
        </p:nvSpPr>
        <p:spPr>
          <a:xfrm>
            <a:off x="5670239" y="962398"/>
            <a:ext cx="2431549" cy="310919"/>
          </a:xfrm>
          <a:prstGeom prst="rect">
            <a:avLst/>
          </a:prstGeom>
          <a:noFill/>
          <a:ln w="12700">
            <a:noFill/>
            <a:prstDash val="solid"/>
          </a:ln>
          <a:extLst>
            <a:ext uri="{C572A759-6A51-4108-AA02-DFA0A04FC94B}">
              <ma14:wrappingTextBoxFlag xmlns:ma14="http://schemas.microsoft.com/office/mac/drawingml/2011/main" xmlns="" val="1"/>
            </a:ext>
          </a:extLst>
        </p:spPr>
        <p:txBody>
          <a:bodyPr wrap="square" lIns="45720" tIns="45720" rIns="45720" bIns="45720" anchor="ctr" anchorCtr="0">
            <a:spAutoFit/>
          </a:bodyPr>
          <a:lstStyle/>
          <a:p>
            <a:pPr indent="60902">
              <a:lnSpc>
                <a:spcPts val="1800"/>
              </a:lnSpc>
              <a:spcBef>
                <a:spcPts val="400"/>
              </a:spcBef>
              <a:defRPr sz="1500" spc="-5">
                <a:latin typeface="Microsoft YaHei"/>
                <a:ea typeface="Microsoft YaHei"/>
                <a:cs typeface="Microsoft YaHei"/>
                <a:sym typeface="Microsoft YaHei"/>
              </a:defRPr>
            </a:pPr>
            <a:r>
              <a:rPr sz="1400" b="1" dirty="0">
                <a:latin typeface="Rubik" pitchFamily="2" charset="-79"/>
                <a:cs typeface="Rubik" pitchFamily="2" charset="-79"/>
              </a:rPr>
              <a:t>Link Analysi</a:t>
            </a:r>
            <a:r>
              <a:rPr lang="en-US" sz="1400" b="1" dirty="0">
                <a:latin typeface="Rubik" pitchFamily="2" charset="-79"/>
                <a:cs typeface="Rubik" pitchFamily="2" charset="-79"/>
              </a:rPr>
              <a:t>s</a:t>
            </a:r>
            <a:r>
              <a:rPr lang="zh-CN" altLang="en-US" sz="1400" b="1" dirty="0">
                <a:latin typeface="Rubik" pitchFamily="2" charset="-79"/>
                <a:cs typeface="Rubik" pitchFamily="2" charset="-79"/>
              </a:rPr>
              <a:t> </a:t>
            </a:r>
            <a:r>
              <a:rPr lang="en-US" altLang="zh-CN" sz="1400" b="1" dirty="0">
                <a:latin typeface="Rubik" pitchFamily="2" charset="-79"/>
                <a:cs typeface="Rubik" pitchFamily="2" charset="-79"/>
              </a:rPr>
              <a:t>(</a:t>
            </a:r>
            <a:r>
              <a:rPr sz="1400" b="1" dirty="0">
                <a:latin typeface="Rubik" pitchFamily="2" charset="-79"/>
                <a:ea typeface="Lucida Sans Unicode"/>
                <a:cs typeface="Rubik" pitchFamily="2" charset="-79"/>
                <a:sym typeface="Lucida Sans Unicode"/>
              </a:rPr>
              <a:t>relevance</a:t>
            </a:r>
            <a:r>
              <a:rPr lang="en-US" sz="1400" b="1" dirty="0">
                <a:latin typeface="Rubik" pitchFamily="2" charset="-79"/>
                <a:ea typeface="Lucida Sans Unicode"/>
                <a:cs typeface="Rubik" pitchFamily="2" charset="-79"/>
                <a:sym typeface="Lucida Sans Unicode"/>
              </a:rPr>
              <a:t>)</a:t>
            </a:r>
            <a:endParaRPr sz="1400" b="1" dirty="0">
              <a:latin typeface="Rubik" pitchFamily="2" charset="-79"/>
              <a:cs typeface="Rubik" pitchFamily="2" charset="-79"/>
            </a:endParaRPr>
          </a:p>
        </p:txBody>
      </p:sp>
      <p:sp>
        <p:nvSpPr>
          <p:cNvPr id="39" name="TextBox 38">
            <a:extLst>
              <a:ext uri="{FF2B5EF4-FFF2-40B4-BE49-F238E27FC236}">
                <a16:creationId xmlns:a16="http://schemas.microsoft.com/office/drawing/2014/main" id="{B9EFF16F-06A5-45F9-8E78-F0E8EE2F6B9C}"/>
              </a:ext>
            </a:extLst>
          </p:cNvPr>
          <p:cNvSpPr txBox="1"/>
          <p:nvPr/>
        </p:nvSpPr>
        <p:spPr>
          <a:xfrm>
            <a:off x="8057688" y="1013019"/>
            <a:ext cx="880690"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err="1">
                <a:latin typeface="Rubik" pitchFamily="2" charset="-79"/>
                <a:cs typeface="Rubik" pitchFamily="2" charset="-79"/>
              </a:rPr>
              <a:t>Pagerank</a:t>
            </a:r>
            <a:endParaRPr lang="en-US" sz="1400" dirty="0">
              <a:latin typeface="Rubik" pitchFamily="2" charset="-79"/>
              <a:cs typeface="Rubik" pitchFamily="2" charset="-79"/>
            </a:endParaRPr>
          </a:p>
        </p:txBody>
      </p:sp>
      <p:sp>
        <p:nvSpPr>
          <p:cNvPr id="46" name="TextBox 45">
            <a:extLst>
              <a:ext uri="{FF2B5EF4-FFF2-40B4-BE49-F238E27FC236}">
                <a16:creationId xmlns:a16="http://schemas.microsoft.com/office/drawing/2014/main" id="{107D8743-9B53-4128-89D1-8916DE814C2C}"/>
              </a:ext>
            </a:extLst>
          </p:cNvPr>
          <p:cNvSpPr txBox="1"/>
          <p:nvPr/>
        </p:nvSpPr>
        <p:spPr>
          <a:xfrm>
            <a:off x="5784330" y="1274564"/>
            <a:ext cx="822020"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err="1">
                <a:latin typeface="Rubik" pitchFamily="2" charset="-79"/>
                <a:cs typeface="Rubik" pitchFamily="2" charset="-79"/>
              </a:rPr>
              <a:t>SimRank</a:t>
            </a:r>
            <a:endParaRPr lang="en-US" sz="1400" dirty="0">
              <a:latin typeface="Rubik" pitchFamily="2" charset="-79"/>
              <a:cs typeface="Rubik" pitchFamily="2" charset="-79"/>
            </a:endParaRPr>
          </a:p>
        </p:txBody>
      </p:sp>
      <p:sp>
        <p:nvSpPr>
          <p:cNvPr id="51" name="TextBox 50">
            <a:extLst>
              <a:ext uri="{FF2B5EF4-FFF2-40B4-BE49-F238E27FC236}">
                <a16:creationId xmlns:a16="http://schemas.microsoft.com/office/drawing/2014/main" id="{F5303D37-F1DF-42D2-BAB8-88185F1A73ED}"/>
              </a:ext>
            </a:extLst>
          </p:cNvPr>
          <p:cNvSpPr txBox="1"/>
          <p:nvPr/>
        </p:nvSpPr>
        <p:spPr>
          <a:xfrm>
            <a:off x="6652764" y="1274564"/>
            <a:ext cx="1333057"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Link Prediction</a:t>
            </a:r>
            <a:endParaRPr lang="en-US" sz="1400" dirty="0">
              <a:latin typeface="Rubik" pitchFamily="2" charset="-79"/>
              <a:cs typeface="Rubik" pitchFamily="2" charset="-79"/>
            </a:endParaRPr>
          </a:p>
        </p:txBody>
      </p:sp>
      <p:sp>
        <p:nvSpPr>
          <p:cNvPr id="75" name="TextBox 74">
            <a:extLst>
              <a:ext uri="{FF2B5EF4-FFF2-40B4-BE49-F238E27FC236}">
                <a16:creationId xmlns:a16="http://schemas.microsoft.com/office/drawing/2014/main" id="{37684B3B-C1DB-4176-86CD-161976151E66}"/>
              </a:ext>
            </a:extLst>
          </p:cNvPr>
          <p:cNvSpPr txBox="1"/>
          <p:nvPr/>
        </p:nvSpPr>
        <p:spPr>
          <a:xfrm>
            <a:off x="8032235" y="1274564"/>
            <a:ext cx="948337"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Clustering</a:t>
            </a:r>
            <a:endParaRPr lang="en-US" sz="1400" dirty="0">
              <a:latin typeface="Rubik" pitchFamily="2" charset="-79"/>
              <a:cs typeface="Rubik" pitchFamily="2" charset="-79"/>
            </a:endParaRPr>
          </a:p>
        </p:txBody>
      </p:sp>
      <p:sp>
        <p:nvSpPr>
          <p:cNvPr id="113" name="object 10">
            <a:extLst>
              <a:ext uri="{FF2B5EF4-FFF2-40B4-BE49-F238E27FC236}">
                <a16:creationId xmlns:a16="http://schemas.microsoft.com/office/drawing/2014/main" id="{A55297B6-8E23-4D6B-BE21-AF8590A41C98}"/>
              </a:ext>
            </a:extLst>
          </p:cNvPr>
          <p:cNvSpPr txBox="1"/>
          <p:nvPr/>
        </p:nvSpPr>
        <p:spPr>
          <a:xfrm>
            <a:off x="5660955" y="2420507"/>
            <a:ext cx="2799622" cy="307777"/>
          </a:xfrm>
          <a:prstGeom prst="rect">
            <a:avLst/>
          </a:prstGeom>
          <a:noFill/>
          <a:ln w="12700">
            <a:noFill/>
            <a:prstDash val="solid"/>
          </a:ln>
          <a:extLst>
            <a:ext uri="{C572A759-6A51-4108-AA02-DFA0A04FC94B}">
              <ma14:wrappingTextBoxFlag xmlns:ma14="http://schemas.microsoft.com/office/mac/drawingml/2011/main" xmlns="" val="1"/>
            </a:ext>
          </a:extLst>
        </p:spPr>
        <p:txBody>
          <a:bodyPr wrap="square" lIns="45720" tIns="45720" rIns="45720" bIns="45720" anchor="ctr" anchorCtr="0">
            <a:spAutoFit/>
          </a:bodyPr>
          <a:lstStyle/>
          <a:p>
            <a:pPr indent="59633">
              <a:spcBef>
                <a:spcPts val="300"/>
              </a:spcBef>
              <a:defRPr sz="1500" spc="-5">
                <a:latin typeface="Microsoft YaHei"/>
                <a:ea typeface="Microsoft YaHei"/>
                <a:cs typeface="Microsoft YaHei"/>
                <a:sym typeface="Microsoft YaHei"/>
              </a:defRPr>
            </a:pPr>
            <a:r>
              <a:rPr sz="1400" b="1" dirty="0">
                <a:latin typeface="Rubik" pitchFamily="2" charset="-79"/>
                <a:cs typeface="Rubik" pitchFamily="2" charset="-79"/>
              </a:rPr>
              <a:t>Distance/Path</a:t>
            </a:r>
            <a:r>
              <a:rPr lang="en-US" sz="1400" b="1" dirty="0">
                <a:latin typeface="Rubik" pitchFamily="2" charset="-79"/>
                <a:cs typeface="Rubik" pitchFamily="2" charset="-79"/>
              </a:rPr>
              <a:t> </a:t>
            </a:r>
            <a:r>
              <a:rPr lang="en-US" sz="1400" b="1" dirty="0">
                <a:latin typeface="Rubik" pitchFamily="2" charset="-79"/>
                <a:ea typeface="Lucida Sans Unicode"/>
                <a:cs typeface="Rubik" pitchFamily="2" charset="-79"/>
                <a:sym typeface="Lucida Sans Unicode"/>
              </a:rPr>
              <a:t>(</a:t>
            </a:r>
            <a:r>
              <a:rPr sz="1400" b="1" dirty="0">
                <a:latin typeface="Rubik" pitchFamily="2" charset="-79"/>
                <a:ea typeface="Lucida Sans Unicode"/>
                <a:cs typeface="Rubik" pitchFamily="2" charset="-79"/>
                <a:sym typeface="Lucida Sans Unicode"/>
              </a:rPr>
              <a:t>reachability</a:t>
            </a:r>
            <a:r>
              <a:rPr lang="en-US" sz="1400" b="1" dirty="0">
                <a:latin typeface="Rubik" pitchFamily="2" charset="-79"/>
                <a:ea typeface="Lucida Sans Unicode"/>
                <a:cs typeface="Rubik" pitchFamily="2" charset="-79"/>
                <a:sym typeface="Lucida Sans Unicode"/>
              </a:rPr>
              <a:t>)</a:t>
            </a:r>
            <a:endParaRPr sz="1400" b="1" dirty="0">
              <a:latin typeface="Rubik" pitchFamily="2" charset="-79"/>
              <a:cs typeface="Rubik" pitchFamily="2" charset="-79"/>
            </a:endParaRPr>
          </a:p>
        </p:txBody>
      </p:sp>
      <p:sp>
        <p:nvSpPr>
          <p:cNvPr id="40" name="TextBox 39">
            <a:extLst>
              <a:ext uri="{FF2B5EF4-FFF2-40B4-BE49-F238E27FC236}">
                <a16:creationId xmlns:a16="http://schemas.microsoft.com/office/drawing/2014/main" id="{7A42E86D-BD26-44B8-ACA6-E9952C7AD989}"/>
              </a:ext>
            </a:extLst>
          </p:cNvPr>
          <p:cNvSpPr txBox="1"/>
          <p:nvPr/>
        </p:nvSpPr>
        <p:spPr>
          <a:xfrm>
            <a:off x="5784330" y="2712391"/>
            <a:ext cx="1247777"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Shortest Path</a:t>
            </a:r>
            <a:endParaRPr lang="en-US" sz="1400" dirty="0">
              <a:latin typeface="Rubik" pitchFamily="2" charset="-79"/>
              <a:cs typeface="Rubik" pitchFamily="2" charset="-79"/>
            </a:endParaRPr>
          </a:p>
        </p:txBody>
      </p:sp>
      <p:sp>
        <p:nvSpPr>
          <p:cNvPr id="41" name="TextBox 40">
            <a:extLst>
              <a:ext uri="{FF2B5EF4-FFF2-40B4-BE49-F238E27FC236}">
                <a16:creationId xmlns:a16="http://schemas.microsoft.com/office/drawing/2014/main" id="{16D24382-352C-457C-84A3-B1F8FDB5DEDA}"/>
              </a:ext>
            </a:extLst>
          </p:cNvPr>
          <p:cNvSpPr txBox="1"/>
          <p:nvPr/>
        </p:nvSpPr>
        <p:spPr>
          <a:xfrm>
            <a:off x="5787605" y="2965299"/>
            <a:ext cx="621325"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K-Hop</a:t>
            </a:r>
            <a:endParaRPr lang="en-US" sz="1400" dirty="0">
              <a:latin typeface="Rubik" pitchFamily="2" charset="-79"/>
              <a:cs typeface="Rubik" pitchFamily="2" charset="-79"/>
            </a:endParaRPr>
          </a:p>
        </p:txBody>
      </p:sp>
      <p:sp>
        <p:nvSpPr>
          <p:cNvPr id="56" name="TextBox 55">
            <a:extLst>
              <a:ext uri="{FF2B5EF4-FFF2-40B4-BE49-F238E27FC236}">
                <a16:creationId xmlns:a16="http://schemas.microsoft.com/office/drawing/2014/main" id="{35B7768C-6AFF-4446-9561-F1000B77E34D}"/>
              </a:ext>
            </a:extLst>
          </p:cNvPr>
          <p:cNvSpPr txBox="1"/>
          <p:nvPr/>
        </p:nvSpPr>
        <p:spPr>
          <a:xfrm>
            <a:off x="6450459" y="2965299"/>
            <a:ext cx="911468"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Centrality</a:t>
            </a:r>
            <a:endParaRPr lang="en-US" sz="1400" dirty="0">
              <a:latin typeface="Rubik" pitchFamily="2" charset="-79"/>
              <a:cs typeface="Rubik" pitchFamily="2" charset="-79"/>
            </a:endParaRPr>
          </a:p>
        </p:txBody>
      </p:sp>
      <p:sp>
        <p:nvSpPr>
          <p:cNvPr id="67" name="TextBox 66">
            <a:extLst>
              <a:ext uri="{FF2B5EF4-FFF2-40B4-BE49-F238E27FC236}">
                <a16:creationId xmlns:a16="http://schemas.microsoft.com/office/drawing/2014/main" id="{478F3AB1-2045-4F9B-8E93-654FE2158AEB}"/>
              </a:ext>
            </a:extLst>
          </p:cNvPr>
          <p:cNvSpPr txBox="1"/>
          <p:nvPr/>
        </p:nvSpPr>
        <p:spPr>
          <a:xfrm>
            <a:off x="8354370" y="2452625"/>
            <a:ext cx="1116973"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Reachability</a:t>
            </a:r>
            <a:endParaRPr lang="en-US" sz="1400" dirty="0">
              <a:latin typeface="Rubik" pitchFamily="2" charset="-79"/>
              <a:cs typeface="Rubik" pitchFamily="2" charset="-79"/>
            </a:endParaRPr>
          </a:p>
        </p:txBody>
      </p:sp>
      <p:sp>
        <p:nvSpPr>
          <p:cNvPr id="72" name="TextBox 71">
            <a:extLst>
              <a:ext uri="{FF2B5EF4-FFF2-40B4-BE49-F238E27FC236}">
                <a16:creationId xmlns:a16="http://schemas.microsoft.com/office/drawing/2014/main" id="{DB3D4100-DB97-4257-A589-6B365A42E436}"/>
              </a:ext>
            </a:extLst>
          </p:cNvPr>
          <p:cNvSpPr txBox="1"/>
          <p:nvPr/>
        </p:nvSpPr>
        <p:spPr>
          <a:xfrm>
            <a:off x="7079458" y="2712391"/>
            <a:ext cx="1299075"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Spanning Tree</a:t>
            </a:r>
            <a:endParaRPr lang="en-US" sz="1400" dirty="0">
              <a:latin typeface="Rubik" pitchFamily="2" charset="-79"/>
              <a:cs typeface="Rubik" pitchFamily="2" charset="-79"/>
            </a:endParaRPr>
          </a:p>
        </p:txBody>
      </p:sp>
      <p:sp>
        <p:nvSpPr>
          <p:cNvPr id="79" name="TextBox 78">
            <a:extLst>
              <a:ext uri="{FF2B5EF4-FFF2-40B4-BE49-F238E27FC236}">
                <a16:creationId xmlns:a16="http://schemas.microsoft.com/office/drawing/2014/main" id="{0A00DABB-1D68-4044-9708-DBAAB4ABF505}"/>
              </a:ext>
            </a:extLst>
          </p:cNvPr>
          <p:cNvSpPr txBox="1"/>
          <p:nvPr/>
        </p:nvSpPr>
        <p:spPr>
          <a:xfrm>
            <a:off x="8425883" y="2712391"/>
            <a:ext cx="1108958"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Steiner Tree</a:t>
            </a:r>
            <a:endParaRPr lang="en-US" sz="1400" dirty="0">
              <a:latin typeface="Rubik" pitchFamily="2" charset="-79"/>
              <a:cs typeface="Rubik" pitchFamily="2" charset="-79"/>
            </a:endParaRPr>
          </a:p>
        </p:txBody>
      </p:sp>
      <p:sp>
        <p:nvSpPr>
          <p:cNvPr id="87" name="TextBox 86">
            <a:extLst>
              <a:ext uri="{FF2B5EF4-FFF2-40B4-BE49-F238E27FC236}">
                <a16:creationId xmlns:a16="http://schemas.microsoft.com/office/drawing/2014/main" id="{B60FDAE3-F495-49DF-B95E-EFD89D44E9B6}"/>
              </a:ext>
            </a:extLst>
          </p:cNvPr>
          <p:cNvSpPr txBox="1"/>
          <p:nvPr/>
        </p:nvSpPr>
        <p:spPr>
          <a:xfrm>
            <a:off x="6440858" y="530628"/>
            <a:ext cx="2172391" cy="369332"/>
          </a:xfrm>
          <a:prstGeom prst="rect">
            <a:avLst/>
          </a:prstGeom>
          <a:noFill/>
          <a:ln w="28575">
            <a:noFill/>
          </a:ln>
        </p:spPr>
        <p:txBody>
          <a:bodyPr wrap="none" rtlCol="0" anchor="ctr" anchorCtr="0">
            <a:spAutoFit/>
          </a:bodyPr>
          <a:lstStyle/>
          <a:p>
            <a:pPr algn="ctr"/>
            <a:r>
              <a:rPr lang="en-US" b="1" dirty="0">
                <a:solidFill>
                  <a:schemeClr val="tx1">
                    <a:lumMod val="85000"/>
                    <a:lumOff val="15000"/>
                  </a:schemeClr>
                </a:solidFill>
                <a:latin typeface="Rubik" pitchFamily="2" charset="-79"/>
                <a:cs typeface="Rubik" pitchFamily="2" charset="-79"/>
              </a:rPr>
              <a:t>GRAPH PROBLEM</a:t>
            </a:r>
          </a:p>
        </p:txBody>
      </p:sp>
      <p:sp>
        <p:nvSpPr>
          <p:cNvPr id="81" name="TextBox 80">
            <a:extLst>
              <a:ext uri="{FF2B5EF4-FFF2-40B4-BE49-F238E27FC236}">
                <a16:creationId xmlns:a16="http://schemas.microsoft.com/office/drawing/2014/main" id="{FDEC75EA-0508-4FDF-B538-B9978DCE6F7A}"/>
              </a:ext>
            </a:extLst>
          </p:cNvPr>
          <p:cNvSpPr txBox="1"/>
          <p:nvPr/>
        </p:nvSpPr>
        <p:spPr>
          <a:xfrm>
            <a:off x="2998569" y="5912583"/>
            <a:ext cx="6635682" cy="388904"/>
          </a:xfrm>
          <a:prstGeom prst="rect">
            <a:avLst/>
          </a:prstGeom>
          <a:solidFill>
            <a:schemeClr val="accent1"/>
          </a:solidFill>
          <a:ln w="25400" cap="rnd">
            <a:solidFill>
              <a:schemeClr val="accent1"/>
            </a:solidFill>
          </a:ln>
        </p:spPr>
        <p:txBody>
          <a:bodyPr wrap="square" lIns="27432" tIns="0" rIns="27432" bIns="0" anchor="ctr" anchorCtr="0">
            <a:normAutofit/>
          </a:bodyPr>
          <a:lstStyle/>
          <a:p>
            <a:pPr algn="ctr"/>
            <a:r>
              <a:rPr lang="en-US" sz="1400" b="1" dirty="0">
                <a:latin typeface="Rubik" pitchFamily="2" charset="-79"/>
                <a:cs typeface="Rubik" pitchFamily="2" charset="-79"/>
              </a:rPr>
              <a:t>Graph Database</a:t>
            </a:r>
          </a:p>
        </p:txBody>
      </p:sp>
      <p:sp>
        <p:nvSpPr>
          <p:cNvPr id="91" name="TextBox 90">
            <a:extLst>
              <a:ext uri="{FF2B5EF4-FFF2-40B4-BE49-F238E27FC236}">
                <a16:creationId xmlns:a16="http://schemas.microsoft.com/office/drawing/2014/main" id="{B8DF9CFB-7376-4DFE-9C04-9FF10EDF4550}"/>
              </a:ext>
            </a:extLst>
          </p:cNvPr>
          <p:cNvSpPr txBox="1"/>
          <p:nvPr/>
        </p:nvSpPr>
        <p:spPr>
          <a:xfrm>
            <a:off x="2998569" y="5466702"/>
            <a:ext cx="6635682" cy="391347"/>
          </a:xfrm>
          <a:prstGeom prst="rect">
            <a:avLst/>
          </a:prstGeom>
          <a:solidFill>
            <a:schemeClr val="accent1"/>
          </a:solidFill>
          <a:ln w="25400" cap="rnd">
            <a:solidFill>
              <a:schemeClr val="accent1"/>
            </a:solidFill>
          </a:ln>
        </p:spPr>
        <p:txBody>
          <a:bodyPr wrap="square" lIns="27432" tIns="0" rIns="27432" bIns="0" anchor="ctr" anchorCtr="0">
            <a:noAutofit/>
          </a:bodyPr>
          <a:lstStyle/>
          <a:p>
            <a:pPr algn="ctr"/>
            <a:r>
              <a:rPr lang="en-US" sz="1400" b="1" dirty="0">
                <a:latin typeface="Rubik" pitchFamily="2" charset="-79"/>
                <a:cs typeface="Rubik" pitchFamily="2" charset="-79"/>
              </a:rPr>
              <a:t>Graph Analytics System</a:t>
            </a:r>
          </a:p>
        </p:txBody>
      </p:sp>
      <p:sp>
        <p:nvSpPr>
          <p:cNvPr id="58" name="TextBox 57">
            <a:extLst>
              <a:ext uri="{FF2B5EF4-FFF2-40B4-BE49-F238E27FC236}">
                <a16:creationId xmlns:a16="http://schemas.microsoft.com/office/drawing/2014/main" id="{E14DE7EE-F2F0-4DFC-8B48-82A170775C8A}"/>
              </a:ext>
            </a:extLst>
          </p:cNvPr>
          <p:cNvSpPr txBox="1"/>
          <p:nvPr/>
        </p:nvSpPr>
        <p:spPr>
          <a:xfrm>
            <a:off x="3298341" y="3228603"/>
            <a:ext cx="1601722" cy="307777"/>
          </a:xfrm>
          <a:prstGeom prst="rect">
            <a:avLst/>
          </a:prstGeom>
          <a:solidFill>
            <a:schemeClr val="bg1"/>
          </a:solidFill>
          <a:ln w="28575">
            <a:solidFill>
              <a:schemeClr val="tx1">
                <a:lumMod val="75000"/>
                <a:lumOff val="25000"/>
              </a:schemeClr>
            </a:solidFill>
          </a:ln>
        </p:spPr>
        <p:txBody>
          <a:bodyPr wrap="none" rtlCol="0" anchor="ctr" anchorCtr="0">
            <a:spAutoFit/>
          </a:bodyPr>
          <a:lstStyle/>
          <a:p>
            <a:pPr algn="ctr"/>
            <a:r>
              <a:rPr lang="en-US" sz="1400" dirty="0">
                <a:solidFill>
                  <a:schemeClr val="tx1">
                    <a:lumMod val="85000"/>
                    <a:lumOff val="15000"/>
                  </a:schemeClr>
                </a:solidFill>
                <a:latin typeface="Rubik" pitchFamily="2" charset="-79"/>
                <a:cs typeface="Rubik" pitchFamily="2" charset="-79"/>
              </a:rPr>
              <a:t>Attributed Graph</a:t>
            </a:r>
          </a:p>
        </p:txBody>
      </p:sp>
      <p:sp>
        <p:nvSpPr>
          <p:cNvPr id="59" name="TextBox 58">
            <a:extLst>
              <a:ext uri="{FF2B5EF4-FFF2-40B4-BE49-F238E27FC236}">
                <a16:creationId xmlns:a16="http://schemas.microsoft.com/office/drawing/2014/main" id="{47937B37-14F7-46F6-9920-20F38D693ABB}"/>
              </a:ext>
            </a:extLst>
          </p:cNvPr>
          <p:cNvSpPr txBox="1"/>
          <p:nvPr/>
        </p:nvSpPr>
        <p:spPr>
          <a:xfrm>
            <a:off x="3085944" y="2373671"/>
            <a:ext cx="2026516" cy="307777"/>
          </a:xfrm>
          <a:prstGeom prst="rect">
            <a:avLst/>
          </a:prstGeom>
          <a:solidFill>
            <a:schemeClr val="bg1"/>
          </a:solidFill>
          <a:ln w="28575">
            <a:solidFill>
              <a:schemeClr val="tx1">
                <a:lumMod val="75000"/>
                <a:lumOff val="25000"/>
              </a:schemeClr>
            </a:solidFill>
          </a:ln>
        </p:spPr>
        <p:txBody>
          <a:bodyPr wrap="none" rtlCol="0" anchor="ctr" anchorCtr="0">
            <a:spAutoFit/>
          </a:bodyPr>
          <a:lstStyle/>
          <a:p>
            <a:pPr algn="ctr"/>
            <a:r>
              <a:rPr lang="en-US" sz="1400" dirty="0">
                <a:solidFill>
                  <a:schemeClr val="tx1">
                    <a:lumMod val="85000"/>
                    <a:lumOff val="15000"/>
                  </a:schemeClr>
                </a:solidFill>
                <a:latin typeface="Rubik" pitchFamily="2" charset="-79"/>
                <a:cs typeface="Rubik" pitchFamily="2" charset="-79"/>
              </a:rPr>
              <a:t>Heterogeneous Graph</a:t>
            </a:r>
          </a:p>
        </p:txBody>
      </p:sp>
      <p:sp>
        <p:nvSpPr>
          <p:cNvPr id="60" name="TextBox 59">
            <a:extLst>
              <a:ext uri="{FF2B5EF4-FFF2-40B4-BE49-F238E27FC236}">
                <a16:creationId xmlns:a16="http://schemas.microsoft.com/office/drawing/2014/main" id="{C6BEF4E3-6C38-41EF-9AAA-BC40BC9A744A}"/>
              </a:ext>
            </a:extLst>
          </p:cNvPr>
          <p:cNvSpPr txBox="1"/>
          <p:nvPr/>
        </p:nvSpPr>
        <p:spPr>
          <a:xfrm>
            <a:off x="3338417" y="3656069"/>
            <a:ext cx="1521570" cy="307777"/>
          </a:xfrm>
          <a:prstGeom prst="rect">
            <a:avLst/>
          </a:prstGeom>
          <a:solidFill>
            <a:schemeClr val="bg1"/>
          </a:solidFill>
          <a:ln w="28575">
            <a:solidFill>
              <a:schemeClr val="tx1">
                <a:lumMod val="75000"/>
                <a:lumOff val="25000"/>
              </a:schemeClr>
            </a:solidFill>
          </a:ln>
        </p:spPr>
        <p:txBody>
          <a:bodyPr wrap="none" rtlCol="0" anchor="ctr" anchorCtr="0">
            <a:spAutoFit/>
          </a:bodyPr>
          <a:lstStyle/>
          <a:p>
            <a:pPr algn="ctr"/>
            <a:r>
              <a:rPr lang="en-US" sz="1400" dirty="0">
                <a:solidFill>
                  <a:schemeClr val="tx1">
                    <a:lumMod val="85000"/>
                    <a:lumOff val="15000"/>
                  </a:schemeClr>
                </a:solidFill>
                <a:latin typeface="Rubik" pitchFamily="2" charset="-79"/>
                <a:cs typeface="Rubik" pitchFamily="2" charset="-79"/>
              </a:rPr>
              <a:t>Temporal Graph</a:t>
            </a:r>
          </a:p>
        </p:txBody>
      </p:sp>
      <p:sp>
        <p:nvSpPr>
          <p:cNvPr id="61" name="TextBox 60">
            <a:extLst>
              <a:ext uri="{FF2B5EF4-FFF2-40B4-BE49-F238E27FC236}">
                <a16:creationId xmlns:a16="http://schemas.microsoft.com/office/drawing/2014/main" id="{43C889AE-CDA0-4F0C-BC16-01E0E1691446}"/>
              </a:ext>
            </a:extLst>
          </p:cNvPr>
          <p:cNvSpPr txBox="1"/>
          <p:nvPr/>
        </p:nvSpPr>
        <p:spPr>
          <a:xfrm>
            <a:off x="3270289" y="2801137"/>
            <a:ext cx="1657826" cy="307777"/>
          </a:xfrm>
          <a:prstGeom prst="rect">
            <a:avLst/>
          </a:prstGeom>
          <a:solidFill>
            <a:schemeClr val="bg1"/>
          </a:solidFill>
          <a:ln w="28575">
            <a:solidFill>
              <a:schemeClr val="tx1">
                <a:lumMod val="75000"/>
                <a:lumOff val="25000"/>
              </a:schemeClr>
            </a:solidFill>
          </a:ln>
        </p:spPr>
        <p:txBody>
          <a:bodyPr wrap="none" rtlCol="0" anchor="ctr" anchorCtr="0">
            <a:spAutoFit/>
          </a:bodyPr>
          <a:lstStyle/>
          <a:p>
            <a:pPr algn="ctr"/>
            <a:r>
              <a:rPr lang="en-US" sz="1400" dirty="0">
                <a:solidFill>
                  <a:schemeClr val="tx1">
                    <a:lumMod val="85000"/>
                    <a:lumOff val="15000"/>
                  </a:schemeClr>
                </a:solidFill>
                <a:latin typeface="Rubik" pitchFamily="2" charset="-79"/>
                <a:cs typeface="Rubik" pitchFamily="2" charset="-79"/>
              </a:rPr>
              <a:t>Knowledge Graph</a:t>
            </a:r>
          </a:p>
        </p:txBody>
      </p:sp>
      <p:sp>
        <p:nvSpPr>
          <p:cNvPr id="63" name="TextBox 62">
            <a:extLst>
              <a:ext uri="{FF2B5EF4-FFF2-40B4-BE49-F238E27FC236}">
                <a16:creationId xmlns:a16="http://schemas.microsoft.com/office/drawing/2014/main" id="{A50335AC-E933-4015-BA75-E6D1F132946E}"/>
              </a:ext>
            </a:extLst>
          </p:cNvPr>
          <p:cNvSpPr txBox="1"/>
          <p:nvPr/>
        </p:nvSpPr>
        <p:spPr>
          <a:xfrm>
            <a:off x="3295937" y="1946205"/>
            <a:ext cx="1606530" cy="307777"/>
          </a:xfrm>
          <a:prstGeom prst="rect">
            <a:avLst/>
          </a:prstGeom>
          <a:solidFill>
            <a:schemeClr val="bg1"/>
          </a:solidFill>
          <a:ln w="28575">
            <a:solidFill>
              <a:schemeClr val="tx1">
                <a:lumMod val="75000"/>
                <a:lumOff val="25000"/>
              </a:schemeClr>
            </a:solidFill>
          </a:ln>
        </p:spPr>
        <p:txBody>
          <a:bodyPr wrap="none" rtlCol="0" anchor="ctr" anchorCtr="0">
            <a:spAutoFit/>
          </a:bodyPr>
          <a:lstStyle/>
          <a:p>
            <a:pPr algn="ctr"/>
            <a:r>
              <a:rPr lang="en-US" sz="1400" dirty="0">
                <a:solidFill>
                  <a:schemeClr val="tx1">
                    <a:lumMod val="85000"/>
                    <a:lumOff val="15000"/>
                  </a:schemeClr>
                </a:solidFill>
                <a:latin typeface="Rubik" pitchFamily="2" charset="-79"/>
                <a:cs typeface="Rubik" pitchFamily="2" charset="-79"/>
              </a:rPr>
              <a:t>Streaming Graph</a:t>
            </a:r>
          </a:p>
        </p:txBody>
      </p:sp>
      <p:sp>
        <p:nvSpPr>
          <p:cNvPr id="64" name="TextBox 63">
            <a:extLst>
              <a:ext uri="{FF2B5EF4-FFF2-40B4-BE49-F238E27FC236}">
                <a16:creationId xmlns:a16="http://schemas.microsoft.com/office/drawing/2014/main" id="{4DB345FC-1DAE-4775-8DC4-AF740A96EE78}"/>
              </a:ext>
            </a:extLst>
          </p:cNvPr>
          <p:cNvSpPr txBox="1"/>
          <p:nvPr/>
        </p:nvSpPr>
        <p:spPr>
          <a:xfrm>
            <a:off x="3286319" y="1518739"/>
            <a:ext cx="1625766" cy="307777"/>
          </a:xfrm>
          <a:prstGeom prst="rect">
            <a:avLst/>
          </a:prstGeom>
          <a:solidFill>
            <a:schemeClr val="bg1"/>
          </a:solidFill>
          <a:ln w="28575">
            <a:solidFill>
              <a:schemeClr val="tx1">
                <a:lumMod val="75000"/>
                <a:lumOff val="25000"/>
              </a:schemeClr>
            </a:solidFill>
          </a:ln>
        </p:spPr>
        <p:txBody>
          <a:bodyPr wrap="none" rtlCol="0" anchor="ctr" anchorCtr="0">
            <a:spAutoFit/>
          </a:bodyPr>
          <a:lstStyle/>
          <a:p>
            <a:pPr algn="ctr"/>
            <a:r>
              <a:rPr lang="en-US" sz="1400" dirty="0">
                <a:solidFill>
                  <a:schemeClr val="tx1">
                    <a:lumMod val="85000"/>
                    <a:lumOff val="15000"/>
                  </a:schemeClr>
                </a:solidFill>
                <a:latin typeface="Rubik" pitchFamily="2" charset="-79"/>
                <a:cs typeface="Rubik" pitchFamily="2" charset="-79"/>
              </a:rPr>
              <a:t>Traditional Graph</a:t>
            </a:r>
          </a:p>
        </p:txBody>
      </p:sp>
      <p:sp>
        <p:nvSpPr>
          <p:cNvPr id="110" name="TextBox 109">
            <a:extLst>
              <a:ext uri="{FF2B5EF4-FFF2-40B4-BE49-F238E27FC236}">
                <a16:creationId xmlns:a16="http://schemas.microsoft.com/office/drawing/2014/main" id="{E73CA8C5-1628-4EF0-9420-94B3F7371BDE}"/>
              </a:ext>
            </a:extLst>
          </p:cNvPr>
          <p:cNvSpPr txBox="1"/>
          <p:nvPr/>
        </p:nvSpPr>
        <p:spPr>
          <a:xfrm>
            <a:off x="3165007" y="1100467"/>
            <a:ext cx="1859805" cy="369332"/>
          </a:xfrm>
          <a:prstGeom prst="rect">
            <a:avLst/>
          </a:prstGeom>
          <a:noFill/>
          <a:ln w="28575">
            <a:noFill/>
          </a:ln>
        </p:spPr>
        <p:txBody>
          <a:bodyPr wrap="none" rtlCol="0" anchor="ctr" anchorCtr="0">
            <a:spAutoFit/>
          </a:bodyPr>
          <a:lstStyle/>
          <a:p>
            <a:pPr algn="ctr"/>
            <a:r>
              <a:rPr lang="en-US" b="1" dirty="0">
                <a:solidFill>
                  <a:schemeClr val="tx1">
                    <a:lumMod val="85000"/>
                    <a:lumOff val="15000"/>
                  </a:schemeClr>
                </a:solidFill>
                <a:latin typeface="Rubik" pitchFamily="2" charset="-79"/>
                <a:cs typeface="Rubik" pitchFamily="2" charset="-79"/>
              </a:rPr>
              <a:t>GRAPH MODEL</a:t>
            </a:r>
          </a:p>
        </p:txBody>
      </p:sp>
      <p:sp>
        <p:nvSpPr>
          <p:cNvPr id="93" name="TextBox 92">
            <a:extLst>
              <a:ext uri="{FF2B5EF4-FFF2-40B4-BE49-F238E27FC236}">
                <a16:creationId xmlns:a16="http://schemas.microsoft.com/office/drawing/2014/main" id="{C1CE95D5-AD86-423C-97D7-9D677A8594EC}"/>
              </a:ext>
            </a:extLst>
          </p:cNvPr>
          <p:cNvSpPr txBox="1"/>
          <p:nvPr/>
        </p:nvSpPr>
        <p:spPr>
          <a:xfrm>
            <a:off x="3366469" y="4081828"/>
            <a:ext cx="1447833" cy="307777"/>
          </a:xfrm>
          <a:prstGeom prst="rect">
            <a:avLst/>
          </a:prstGeom>
          <a:solidFill>
            <a:schemeClr val="bg1"/>
          </a:solidFill>
          <a:ln w="28575">
            <a:solidFill>
              <a:schemeClr val="tx1">
                <a:lumMod val="75000"/>
                <a:lumOff val="25000"/>
              </a:schemeClr>
            </a:solidFill>
          </a:ln>
        </p:spPr>
        <p:txBody>
          <a:bodyPr wrap="none" rtlCol="0" anchor="ctr" anchorCtr="0">
            <a:spAutoFit/>
          </a:bodyPr>
          <a:lstStyle/>
          <a:p>
            <a:pPr algn="ctr"/>
            <a:r>
              <a:rPr lang="en-US" sz="1400" dirty="0">
                <a:solidFill>
                  <a:schemeClr val="tx1">
                    <a:lumMod val="85000"/>
                    <a:lumOff val="15000"/>
                  </a:schemeClr>
                </a:solidFill>
                <a:latin typeface="Rubik" pitchFamily="2" charset="-79"/>
                <a:cs typeface="Rubik" pitchFamily="2" charset="-79"/>
              </a:rPr>
              <a:t>Evolving Graph</a:t>
            </a:r>
          </a:p>
        </p:txBody>
      </p:sp>
      <p:sp>
        <p:nvSpPr>
          <p:cNvPr id="94" name="TextBox 93">
            <a:extLst>
              <a:ext uri="{FF2B5EF4-FFF2-40B4-BE49-F238E27FC236}">
                <a16:creationId xmlns:a16="http://schemas.microsoft.com/office/drawing/2014/main" id="{30961D16-0030-4E95-8A80-FFBAA162134D}"/>
              </a:ext>
            </a:extLst>
          </p:cNvPr>
          <p:cNvSpPr txBox="1"/>
          <p:nvPr/>
        </p:nvSpPr>
        <p:spPr>
          <a:xfrm>
            <a:off x="3316335" y="4516435"/>
            <a:ext cx="1561646" cy="307777"/>
          </a:xfrm>
          <a:prstGeom prst="rect">
            <a:avLst/>
          </a:prstGeom>
          <a:solidFill>
            <a:schemeClr val="bg1"/>
          </a:solidFill>
          <a:ln w="28575">
            <a:solidFill>
              <a:schemeClr val="tx1">
                <a:lumMod val="75000"/>
                <a:lumOff val="25000"/>
              </a:schemeClr>
            </a:solidFill>
          </a:ln>
        </p:spPr>
        <p:txBody>
          <a:bodyPr wrap="none" rtlCol="0" anchor="ctr" anchorCtr="0">
            <a:spAutoFit/>
          </a:bodyPr>
          <a:lstStyle/>
          <a:p>
            <a:pPr algn="ctr"/>
            <a:r>
              <a:rPr lang="en-US" sz="1400" dirty="0">
                <a:solidFill>
                  <a:schemeClr val="tx1">
                    <a:lumMod val="85000"/>
                    <a:lumOff val="15000"/>
                  </a:schemeClr>
                </a:solidFill>
                <a:latin typeface="Rubik" pitchFamily="2" charset="-79"/>
                <a:cs typeface="Rubik" pitchFamily="2" charset="-79"/>
              </a:rPr>
              <a:t>Uncertain Graph</a:t>
            </a:r>
          </a:p>
        </p:txBody>
      </p:sp>
      <p:sp>
        <p:nvSpPr>
          <p:cNvPr id="125" name="TextBox 124">
            <a:extLst>
              <a:ext uri="{FF2B5EF4-FFF2-40B4-BE49-F238E27FC236}">
                <a16:creationId xmlns:a16="http://schemas.microsoft.com/office/drawing/2014/main" id="{2D912E28-62B9-45D2-B5B3-607570FDD49C}"/>
              </a:ext>
            </a:extLst>
          </p:cNvPr>
          <p:cNvSpPr txBox="1"/>
          <p:nvPr/>
        </p:nvSpPr>
        <p:spPr>
          <a:xfrm>
            <a:off x="6762644" y="5117471"/>
            <a:ext cx="618119"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dirty="0">
                <a:latin typeface="Rubik" pitchFamily="2" charset="-79"/>
                <a:cs typeface="Rubik" pitchFamily="2" charset="-79"/>
              </a:rPr>
              <a:t>AI4DB</a:t>
            </a:r>
          </a:p>
        </p:txBody>
      </p:sp>
      <p:sp>
        <p:nvSpPr>
          <p:cNvPr id="126" name="TextBox 125">
            <a:extLst>
              <a:ext uri="{FF2B5EF4-FFF2-40B4-BE49-F238E27FC236}">
                <a16:creationId xmlns:a16="http://schemas.microsoft.com/office/drawing/2014/main" id="{63840849-3B3F-48FF-ACB3-9FA8E0A702D1}"/>
              </a:ext>
            </a:extLst>
          </p:cNvPr>
          <p:cNvSpPr txBox="1"/>
          <p:nvPr/>
        </p:nvSpPr>
        <p:spPr>
          <a:xfrm>
            <a:off x="7403456" y="2965299"/>
            <a:ext cx="447880"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KNN</a:t>
            </a:r>
            <a:endParaRPr lang="en-US" sz="1400" dirty="0">
              <a:latin typeface="Rubik" pitchFamily="2" charset="-79"/>
              <a:cs typeface="Rubik" pitchFamily="2" charset="-79"/>
            </a:endParaRPr>
          </a:p>
        </p:txBody>
      </p:sp>
      <p:sp>
        <p:nvSpPr>
          <p:cNvPr id="127" name="TextBox 126">
            <a:extLst>
              <a:ext uri="{FF2B5EF4-FFF2-40B4-BE49-F238E27FC236}">
                <a16:creationId xmlns:a16="http://schemas.microsoft.com/office/drawing/2014/main" id="{56BB93BF-3F0D-49B3-9BDA-A338CFC9DDE9}"/>
              </a:ext>
            </a:extLst>
          </p:cNvPr>
          <p:cNvSpPr txBox="1"/>
          <p:nvPr/>
        </p:nvSpPr>
        <p:spPr>
          <a:xfrm>
            <a:off x="7892866" y="2965299"/>
            <a:ext cx="1447512" cy="215444"/>
          </a:xfrm>
          <a:prstGeom prst="rect">
            <a:avLst/>
          </a:prstGeom>
          <a:solidFill>
            <a:schemeClr val="accent1"/>
          </a:solidFill>
          <a:ln w="25400" cap="rnd">
            <a:solidFill>
              <a:schemeClr val="accent1"/>
            </a:solidFill>
          </a:ln>
        </p:spPr>
        <p:txBody>
          <a:bodyPr wrap="none" lIns="45720" tIns="0" rIns="45720" bIns="0" anchor="ctr" anchorCtr="0">
            <a:spAutoFit/>
          </a:bodyPr>
          <a:lstStyle/>
          <a:p>
            <a:pPr algn="ctr"/>
            <a:r>
              <a:rPr lang="en-US" sz="1400" spc="-5" dirty="0">
                <a:latin typeface="Rubik" pitchFamily="2" charset="-79"/>
                <a:cs typeface="Rubik" pitchFamily="2" charset="-79"/>
              </a:rPr>
              <a:t>Keyword Search</a:t>
            </a:r>
            <a:endParaRPr lang="en-US" sz="1400" dirty="0">
              <a:latin typeface="Rubik" pitchFamily="2" charset="-79"/>
              <a:cs typeface="Rubik" pitchFamily="2" charset="-79"/>
            </a:endParaRPr>
          </a:p>
        </p:txBody>
      </p:sp>
      <p:grpSp>
        <p:nvGrpSpPr>
          <p:cNvPr id="8" name="Group 7">
            <a:extLst>
              <a:ext uri="{FF2B5EF4-FFF2-40B4-BE49-F238E27FC236}">
                <a16:creationId xmlns:a16="http://schemas.microsoft.com/office/drawing/2014/main" id="{C8E2BE85-A067-44AD-AD8D-06EE5D59EB27}"/>
              </a:ext>
            </a:extLst>
          </p:cNvPr>
          <p:cNvGrpSpPr/>
          <p:nvPr/>
        </p:nvGrpSpPr>
        <p:grpSpPr>
          <a:xfrm>
            <a:off x="171225" y="3568995"/>
            <a:ext cx="1439497" cy="307777"/>
            <a:chOff x="1025313" y="3902492"/>
            <a:chExt cx="1439497" cy="307777"/>
          </a:xfrm>
          <a:solidFill>
            <a:schemeClr val="bg1">
              <a:lumMod val="95000"/>
            </a:schemeClr>
          </a:solidFill>
        </p:grpSpPr>
        <p:sp>
          <p:nvSpPr>
            <p:cNvPr id="88" name="TextBox 87">
              <a:extLst>
                <a:ext uri="{FF2B5EF4-FFF2-40B4-BE49-F238E27FC236}">
                  <a16:creationId xmlns:a16="http://schemas.microsoft.com/office/drawing/2014/main" id="{988415FE-11C4-4D97-8C2E-25C493648DFF}"/>
                </a:ext>
              </a:extLst>
            </p:cNvPr>
            <p:cNvSpPr txBox="1"/>
            <p:nvPr/>
          </p:nvSpPr>
          <p:spPr>
            <a:xfrm>
              <a:off x="1025313" y="3902492"/>
              <a:ext cx="1439497" cy="307777"/>
            </a:xfrm>
            <a:prstGeom prst="rect">
              <a:avLst/>
            </a:prstGeom>
            <a:grpFill/>
            <a:ln w="12700" cap="rnd">
              <a:solidFill>
                <a:schemeClr val="tx1"/>
              </a:solidFill>
            </a:ln>
          </p:spPr>
          <p:txBody>
            <a:bodyPr wrap="none" lIns="365760" rtlCol="0" anchor="ctr" anchorCtr="0">
              <a:spAutoFit/>
            </a:bodyPr>
            <a:lstStyle/>
            <a:p>
              <a:pPr algn="r"/>
              <a:r>
                <a:rPr lang="en-US" sz="1400" dirty="0">
                  <a:latin typeface="Rubik" pitchFamily="2" charset="-79"/>
                  <a:cs typeface="Rubik" pitchFamily="2" charset="-79"/>
                </a:rPr>
                <a:t>Phone Calls</a:t>
              </a:r>
            </a:p>
          </p:txBody>
        </p:sp>
        <p:pic>
          <p:nvPicPr>
            <p:cNvPr id="89" name="Graphic 88">
              <a:extLst>
                <a:ext uri="{FF2B5EF4-FFF2-40B4-BE49-F238E27FC236}">
                  <a16:creationId xmlns:a16="http://schemas.microsoft.com/office/drawing/2014/main" id="{2392BFA3-3C52-4654-84E5-B44480D0B4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6550" y="3956598"/>
              <a:ext cx="197221" cy="201874"/>
            </a:xfrm>
            <a:prstGeom prst="rect">
              <a:avLst/>
            </a:prstGeom>
          </p:spPr>
        </p:pic>
      </p:grpSp>
      <p:grpSp>
        <p:nvGrpSpPr>
          <p:cNvPr id="6" name="Group 5">
            <a:extLst>
              <a:ext uri="{FF2B5EF4-FFF2-40B4-BE49-F238E27FC236}">
                <a16:creationId xmlns:a16="http://schemas.microsoft.com/office/drawing/2014/main" id="{5EE82425-F43A-429D-AC0B-30FA295881E8}"/>
              </a:ext>
            </a:extLst>
          </p:cNvPr>
          <p:cNvGrpSpPr/>
          <p:nvPr/>
        </p:nvGrpSpPr>
        <p:grpSpPr>
          <a:xfrm>
            <a:off x="171225" y="2544336"/>
            <a:ext cx="2130391" cy="307777"/>
            <a:chOff x="467469" y="2269237"/>
            <a:chExt cx="2130391" cy="307777"/>
          </a:xfrm>
          <a:solidFill>
            <a:schemeClr val="bg1">
              <a:lumMod val="95000"/>
            </a:schemeClr>
          </a:solidFill>
        </p:grpSpPr>
        <p:sp>
          <p:nvSpPr>
            <p:cNvPr id="95" name="TextBox 94">
              <a:extLst>
                <a:ext uri="{FF2B5EF4-FFF2-40B4-BE49-F238E27FC236}">
                  <a16:creationId xmlns:a16="http://schemas.microsoft.com/office/drawing/2014/main" id="{4FD2289F-CDCB-43ED-AD32-9F26DCFD1883}"/>
                </a:ext>
              </a:extLst>
            </p:cNvPr>
            <p:cNvSpPr txBox="1"/>
            <p:nvPr/>
          </p:nvSpPr>
          <p:spPr>
            <a:xfrm>
              <a:off x="467469" y="2269237"/>
              <a:ext cx="2130391" cy="307777"/>
            </a:xfrm>
            <a:prstGeom prst="rect">
              <a:avLst/>
            </a:prstGeom>
            <a:grpFill/>
            <a:ln w="12700" cap="rnd">
              <a:solidFill>
                <a:schemeClr val="tx1"/>
              </a:solidFill>
            </a:ln>
          </p:spPr>
          <p:txBody>
            <a:bodyPr wrap="none" lIns="365760" rtlCol="0" anchor="ctr" anchorCtr="0">
              <a:spAutoFit/>
            </a:bodyPr>
            <a:lstStyle/>
            <a:p>
              <a:pPr algn="r"/>
              <a:r>
                <a:rPr lang="en-US" sz="1400" dirty="0">
                  <a:latin typeface="Rubik" pitchFamily="2" charset="-79"/>
                  <a:cs typeface="Rubik" pitchFamily="2" charset="-79"/>
                </a:rPr>
                <a:t>Protein Interactions</a:t>
              </a:r>
            </a:p>
          </p:txBody>
        </p:sp>
        <p:pic>
          <p:nvPicPr>
            <p:cNvPr id="97" name="Graphic 96">
              <a:extLst>
                <a:ext uri="{FF2B5EF4-FFF2-40B4-BE49-F238E27FC236}">
                  <a16:creationId xmlns:a16="http://schemas.microsoft.com/office/drawing/2014/main" id="{56420BCD-D109-4447-9C58-CAE9CF3A41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2486" y="2302493"/>
              <a:ext cx="229659" cy="235077"/>
            </a:xfrm>
            <a:prstGeom prst="rect">
              <a:avLst/>
            </a:prstGeom>
          </p:spPr>
        </p:pic>
      </p:grpSp>
      <p:grpSp>
        <p:nvGrpSpPr>
          <p:cNvPr id="9" name="Group 8">
            <a:extLst>
              <a:ext uri="{FF2B5EF4-FFF2-40B4-BE49-F238E27FC236}">
                <a16:creationId xmlns:a16="http://schemas.microsoft.com/office/drawing/2014/main" id="{76089EE1-6B21-488F-8154-0374162E186C}"/>
              </a:ext>
            </a:extLst>
          </p:cNvPr>
          <p:cNvGrpSpPr/>
          <p:nvPr/>
        </p:nvGrpSpPr>
        <p:grpSpPr>
          <a:xfrm>
            <a:off x="171225" y="2885889"/>
            <a:ext cx="1141338" cy="307777"/>
            <a:chOff x="1284974" y="4344232"/>
            <a:chExt cx="1141338" cy="307777"/>
          </a:xfrm>
          <a:solidFill>
            <a:schemeClr val="bg1">
              <a:lumMod val="95000"/>
            </a:schemeClr>
          </a:solidFill>
        </p:grpSpPr>
        <p:sp>
          <p:nvSpPr>
            <p:cNvPr id="101" name="TextBox 100">
              <a:extLst>
                <a:ext uri="{FF2B5EF4-FFF2-40B4-BE49-F238E27FC236}">
                  <a16:creationId xmlns:a16="http://schemas.microsoft.com/office/drawing/2014/main" id="{B824C447-B002-458F-B65F-DEAEBCE15720}"/>
                </a:ext>
              </a:extLst>
            </p:cNvPr>
            <p:cNvSpPr txBox="1"/>
            <p:nvPr/>
          </p:nvSpPr>
          <p:spPr>
            <a:xfrm>
              <a:off x="1284974" y="4344232"/>
              <a:ext cx="1141338" cy="307777"/>
            </a:xfrm>
            <a:prstGeom prst="rect">
              <a:avLst/>
            </a:prstGeom>
            <a:grpFill/>
            <a:ln w="12700" cap="rnd">
              <a:solidFill>
                <a:schemeClr val="tx1"/>
              </a:solidFill>
            </a:ln>
          </p:spPr>
          <p:txBody>
            <a:bodyPr wrap="none" lIns="365760" rtlCol="0" anchor="ctr" anchorCtr="0">
              <a:spAutoFit/>
            </a:bodyPr>
            <a:lstStyle/>
            <a:p>
              <a:pPr algn="r"/>
              <a:r>
                <a:rPr lang="en-US" sz="1400" dirty="0">
                  <a:latin typeface="Rubik" pitchFamily="2" charset="-79"/>
                  <a:cs typeface="Rubik" pitchFamily="2" charset="-79"/>
                </a:rPr>
                <a:t>Internet</a:t>
              </a:r>
            </a:p>
          </p:txBody>
        </p:sp>
        <p:pic>
          <p:nvPicPr>
            <p:cNvPr id="103" name="Graphic 102">
              <a:extLst>
                <a:ext uri="{FF2B5EF4-FFF2-40B4-BE49-F238E27FC236}">
                  <a16:creationId xmlns:a16="http://schemas.microsoft.com/office/drawing/2014/main" id="{2F1264E2-3849-4CA1-87E1-E47D204698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64309" y="4379628"/>
              <a:ext cx="229660" cy="235078"/>
            </a:xfrm>
            <a:prstGeom prst="rect">
              <a:avLst/>
            </a:prstGeom>
          </p:spPr>
        </p:pic>
      </p:grpSp>
      <p:grpSp>
        <p:nvGrpSpPr>
          <p:cNvPr id="7" name="Group 6">
            <a:extLst>
              <a:ext uri="{FF2B5EF4-FFF2-40B4-BE49-F238E27FC236}">
                <a16:creationId xmlns:a16="http://schemas.microsoft.com/office/drawing/2014/main" id="{A214C96F-D2A2-483D-BB0A-350B2A9158B4}"/>
              </a:ext>
            </a:extLst>
          </p:cNvPr>
          <p:cNvGrpSpPr/>
          <p:nvPr/>
        </p:nvGrpSpPr>
        <p:grpSpPr>
          <a:xfrm>
            <a:off x="171225" y="3910548"/>
            <a:ext cx="1280800" cy="307777"/>
            <a:chOff x="1002632" y="3129540"/>
            <a:chExt cx="1280800" cy="307777"/>
          </a:xfrm>
          <a:solidFill>
            <a:schemeClr val="bg1">
              <a:lumMod val="95000"/>
            </a:schemeClr>
          </a:solidFill>
        </p:grpSpPr>
        <p:sp>
          <p:nvSpPr>
            <p:cNvPr id="107" name="TextBox 106">
              <a:extLst>
                <a:ext uri="{FF2B5EF4-FFF2-40B4-BE49-F238E27FC236}">
                  <a16:creationId xmlns:a16="http://schemas.microsoft.com/office/drawing/2014/main" id="{0A0D77A6-8BC5-42D0-8726-05BCE1629E41}"/>
                </a:ext>
              </a:extLst>
            </p:cNvPr>
            <p:cNvSpPr txBox="1"/>
            <p:nvPr/>
          </p:nvSpPr>
          <p:spPr>
            <a:xfrm>
              <a:off x="1002632" y="3129540"/>
              <a:ext cx="1280800" cy="307777"/>
            </a:xfrm>
            <a:prstGeom prst="rect">
              <a:avLst/>
            </a:prstGeom>
            <a:grpFill/>
            <a:ln w="12700" cap="rnd">
              <a:solidFill>
                <a:schemeClr val="tx1"/>
              </a:solidFill>
            </a:ln>
          </p:spPr>
          <p:txBody>
            <a:bodyPr wrap="none" lIns="365760" rtlCol="0" anchor="ctr" anchorCtr="0">
              <a:spAutoFit/>
            </a:bodyPr>
            <a:lstStyle/>
            <a:p>
              <a:pPr algn="r"/>
              <a:r>
                <a:rPr lang="en-US" sz="1400" dirty="0">
                  <a:latin typeface="Rubik" pitchFamily="2" charset="-79"/>
                  <a:cs typeface="Rubik" pitchFamily="2" charset="-79"/>
                </a:rPr>
                <a:t>Road Map</a:t>
              </a:r>
            </a:p>
          </p:txBody>
        </p:sp>
        <p:pic>
          <p:nvPicPr>
            <p:cNvPr id="109" name="Graphic 108">
              <a:extLst>
                <a:ext uri="{FF2B5EF4-FFF2-40B4-BE49-F238E27FC236}">
                  <a16:creationId xmlns:a16="http://schemas.microsoft.com/office/drawing/2014/main" id="{4F910465-3769-405E-91EA-CED923D781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5567" y="3155560"/>
              <a:ext cx="229659" cy="235077"/>
            </a:xfrm>
            <a:prstGeom prst="rect">
              <a:avLst/>
            </a:prstGeom>
          </p:spPr>
        </p:pic>
      </p:grpSp>
      <p:grpSp>
        <p:nvGrpSpPr>
          <p:cNvPr id="4" name="Group 3">
            <a:extLst>
              <a:ext uri="{FF2B5EF4-FFF2-40B4-BE49-F238E27FC236}">
                <a16:creationId xmlns:a16="http://schemas.microsoft.com/office/drawing/2014/main" id="{CF500678-A04B-4F72-9868-BD70AFDCC8E4}"/>
              </a:ext>
            </a:extLst>
          </p:cNvPr>
          <p:cNvGrpSpPr/>
          <p:nvPr/>
        </p:nvGrpSpPr>
        <p:grpSpPr>
          <a:xfrm>
            <a:off x="171225" y="2202783"/>
            <a:ext cx="2148024" cy="307777"/>
            <a:chOff x="94346" y="1622129"/>
            <a:chExt cx="2148024" cy="307777"/>
          </a:xfrm>
          <a:solidFill>
            <a:schemeClr val="bg1">
              <a:lumMod val="95000"/>
            </a:schemeClr>
          </a:solidFill>
        </p:grpSpPr>
        <p:sp>
          <p:nvSpPr>
            <p:cNvPr id="121" name="TextBox 120">
              <a:extLst>
                <a:ext uri="{FF2B5EF4-FFF2-40B4-BE49-F238E27FC236}">
                  <a16:creationId xmlns:a16="http://schemas.microsoft.com/office/drawing/2014/main" id="{7915FE41-C3B6-4F30-98D7-AFF09105335D}"/>
                </a:ext>
              </a:extLst>
            </p:cNvPr>
            <p:cNvSpPr txBox="1"/>
            <p:nvPr/>
          </p:nvSpPr>
          <p:spPr>
            <a:xfrm>
              <a:off x="94346" y="1622129"/>
              <a:ext cx="2148024" cy="307777"/>
            </a:xfrm>
            <a:prstGeom prst="rect">
              <a:avLst/>
            </a:prstGeom>
            <a:grpFill/>
            <a:ln w="12700" cap="rnd">
              <a:solidFill>
                <a:schemeClr val="tx1"/>
              </a:solidFill>
            </a:ln>
          </p:spPr>
          <p:txBody>
            <a:bodyPr wrap="none" lIns="365760" rtlCol="0" anchor="ctr" anchorCtr="0">
              <a:spAutoFit/>
            </a:bodyPr>
            <a:lstStyle/>
            <a:p>
              <a:pPr algn="r"/>
              <a:r>
                <a:rPr lang="en-US" sz="1400" dirty="0">
                  <a:latin typeface="Rubik" pitchFamily="2" charset="-79"/>
                  <a:cs typeface="Rubik" pitchFamily="2" charset="-79"/>
                </a:rPr>
                <a:t>Money Transactions</a:t>
              </a:r>
            </a:p>
          </p:txBody>
        </p:sp>
        <p:pic>
          <p:nvPicPr>
            <p:cNvPr id="122" name="Graphic 121">
              <a:extLst>
                <a:ext uri="{FF2B5EF4-FFF2-40B4-BE49-F238E27FC236}">
                  <a16:creationId xmlns:a16="http://schemas.microsoft.com/office/drawing/2014/main" id="{6D949238-53DF-42E8-BB46-51F4F0D6EE9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7602" y="1655282"/>
              <a:ext cx="229659" cy="235077"/>
            </a:xfrm>
            <a:prstGeom prst="rect">
              <a:avLst/>
            </a:prstGeom>
          </p:spPr>
        </p:pic>
      </p:grpSp>
      <p:grpSp>
        <p:nvGrpSpPr>
          <p:cNvPr id="5" name="Group 4">
            <a:extLst>
              <a:ext uri="{FF2B5EF4-FFF2-40B4-BE49-F238E27FC236}">
                <a16:creationId xmlns:a16="http://schemas.microsoft.com/office/drawing/2014/main" id="{231D0E8F-BA57-445D-99EA-1014513305BA}"/>
              </a:ext>
            </a:extLst>
          </p:cNvPr>
          <p:cNvGrpSpPr/>
          <p:nvPr/>
        </p:nvGrpSpPr>
        <p:grpSpPr>
          <a:xfrm>
            <a:off x="171225" y="4252099"/>
            <a:ext cx="1710405" cy="307777"/>
            <a:chOff x="379959" y="480032"/>
            <a:chExt cx="1710405" cy="307777"/>
          </a:xfrm>
          <a:solidFill>
            <a:schemeClr val="bg1">
              <a:lumMod val="95000"/>
            </a:schemeClr>
          </a:solidFill>
        </p:grpSpPr>
        <p:sp>
          <p:nvSpPr>
            <p:cNvPr id="129" name="TextBox 128">
              <a:extLst>
                <a:ext uri="{FF2B5EF4-FFF2-40B4-BE49-F238E27FC236}">
                  <a16:creationId xmlns:a16="http://schemas.microsoft.com/office/drawing/2014/main" id="{0AE4645C-5CCD-4A01-A6DE-6A8F610F8506}"/>
                </a:ext>
              </a:extLst>
            </p:cNvPr>
            <p:cNvSpPr txBox="1"/>
            <p:nvPr/>
          </p:nvSpPr>
          <p:spPr>
            <a:xfrm>
              <a:off x="379959" y="480032"/>
              <a:ext cx="1710405" cy="307777"/>
            </a:xfrm>
            <a:prstGeom prst="rect">
              <a:avLst/>
            </a:prstGeom>
            <a:grpFill/>
            <a:ln w="12700" cap="rnd">
              <a:solidFill>
                <a:schemeClr val="tx1"/>
              </a:solidFill>
            </a:ln>
          </p:spPr>
          <p:txBody>
            <a:bodyPr wrap="none" lIns="365760" rtlCol="0" anchor="ctr" anchorCtr="0">
              <a:spAutoFit/>
            </a:bodyPr>
            <a:lstStyle/>
            <a:p>
              <a:r>
                <a:rPr lang="en-US" sz="1400" dirty="0">
                  <a:latin typeface="Rubik" pitchFamily="2" charset="-79"/>
                  <a:cs typeface="Rubik" pitchFamily="2" charset="-79"/>
                </a:rPr>
                <a:t>Social Network</a:t>
              </a:r>
            </a:p>
          </p:txBody>
        </p:sp>
        <p:pic>
          <p:nvPicPr>
            <p:cNvPr id="130" name="Graphic 129">
              <a:extLst>
                <a:ext uri="{FF2B5EF4-FFF2-40B4-BE49-F238E27FC236}">
                  <a16:creationId xmlns:a16="http://schemas.microsoft.com/office/drawing/2014/main" id="{3DB1F2E5-4502-4B03-8F45-865DB5E14AC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2019" y="548105"/>
              <a:ext cx="160664" cy="164454"/>
            </a:xfrm>
            <a:prstGeom prst="rect">
              <a:avLst/>
            </a:prstGeom>
          </p:spPr>
        </p:pic>
      </p:grpSp>
      <p:grpSp>
        <p:nvGrpSpPr>
          <p:cNvPr id="13" name="Group 12">
            <a:extLst>
              <a:ext uri="{FF2B5EF4-FFF2-40B4-BE49-F238E27FC236}">
                <a16:creationId xmlns:a16="http://schemas.microsoft.com/office/drawing/2014/main" id="{DD426E93-6109-48B4-85BF-38758776FF9F}"/>
              </a:ext>
            </a:extLst>
          </p:cNvPr>
          <p:cNvGrpSpPr/>
          <p:nvPr/>
        </p:nvGrpSpPr>
        <p:grpSpPr>
          <a:xfrm>
            <a:off x="1348056" y="2886623"/>
            <a:ext cx="1096454" cy="307777"/>
            <a:chOff x="813186" y="4862456"/>
            <a:chExt cx="1096454" cy="307777"/>
          </a:xfrm>
          <a:solidFill>
            <a:schemeClr val="bg1">
              <a:lumMod val="95000"/>
            </a:schemeClr>
          </a:solidFill>
        </p:grpSpPr>
        <p:sp>
          <p:nvSpPr>
            <p:cNvPr id="132" name="TextBox 131">
              <a:extLst>
                <a:ext uri="{FF2B5EF4-FFF2-40B4-BE49-F238E27FC236}">
                  <a16:creationId xmlns:a16="http://schemas.microsoft.com/office/drawing/2014/main" id="{E8E9FF71-E802-4324-8755-41123C252BE4}"/>
                </a:ext>
              </a:extLst>
            </p:cNvPr>
            <p:cNvSpPr txBox="1"/>
            <p:nvPr/>
          </p:nvSpPr>
          <p:spPr>
            <a:xfrm>
              <a:off x="813186" y="4862456"/>
              <a:ext cx="1096454" cy="307777"/>
            </a:xfrm>
            <a:prstGeom prst="rect">
              <a:avLst/>
            </a:prstGeom>
            <a:grpFill/>
            <a:ln w="12700" cap="rnd">
              <a:solidFill>
                <a:schemeClr val="tx1"/>
              </a:solidFill>
            </a:ln>
          </p:spPr>
          <p:txBody>
            <a:bodyPr wrap="none" lIns="365760" rtlCol="0" anchor="ctr" anchorCtr="0">
              <a:spAutoFit/>
            </a:bodyPr>
            <a:lstStyle/>
            <a:p>
              <a:pPr algn="r"/>
              <a:r>
                <a:rPr lang="en-US" sz="1400" dirty="0">
                  <a:latin typeface="Rubik" pitchFamily="2" charset="-79"/>
                  <a:cs typeface="Rubik" pitchFamily="2" charset="-79"/>
                </a:rPr>
                <a:t>System</a:t>
              </a:r>
            </a:p>
          </p:txBody>
        </p:sp>
        <p:pic>
          <p:nvPicPr>
            <p:cNvPr id="133" name="Graphic 132">
              <a:extLst>
                <a:ext uri="{FF2B5EF4-FFF2-40B4-BE49-F238E27FC236}">
                  <a16:creationId xmlns:a16="http://schemas.microsoft.com/office/drawing/2014/main" id="{BCB61795-47CE-4815-91E7-9617AD88018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1611" y="4919742"/>
              <a:ext cx="188751" cy="193204"/>
            </a:xfrm>
            <a:prstGeom prst="rect">
              <a:avLst/>
            </a:prstGeom>
          </p:spPr>
        </p:pic>
      </p:grpSp>
      <p:grpSp>
        <p:nvGrpSpPr>
          <p:cNvPr id="11" name="Group 10">
            <a:extLst>
              <a:ext uri="{FF2B5EF4-FFF2-40B4-BE49-F238E27FC236}">
                <a16:creationId xmlns:a16="http://schemas.microsoft.com/office/drawing/2014/main" id="{3208B798-7798-4EC5-B438-5B4CC4FE93F0}"/>
              </a:ext>
            </a:extLst>
          </p:cNvPr>
          <p:cNvGrpSpPr/>
          <p:nvPr/>
        </p:nvGrpSpPr>
        <p:grpSpPr>
          <a:xfrm>
            <a:off x="171225" y="3227442"/>
            <a:ext cx="1829027" cy="307777"/>
            <a:chOff x="849384" y="5383677"/>
            <a:chExt cx="1829027" cy="307777"/>
          </a:xfrm>
          <a:solidFill>
            <a:schemeClr val="bg1">
              <a:lumMod val="95000"/>
            </a:schemeClr>
          </a:solidFill>
        </p:grpSpPr>
        <p:sp>
          <p:nvSpPr>
            <p:cNvPr id="135" name="TextBox 134">
              <a:extLst>
                <a:ext uri="{FF2B5EF4-FFF2-40B4-BE49-F238E27FC236}">
                  <a16:creationId xmlns:a16="http://schemas.microsoft.com/office/drawing/2014/main" id="{30175BA7-C356-42DF-BA86-8A23D1C40393}"/>
                </a:ext>
              </a:extLst>
            </p:cNvPr>
            <p:cNvSpPr txBox="1"/>
            <p:nvPr/>
          </p:nvSpPr>
          <p:spPr>
            <a:xfrm>
              <a:off x="849384" y="5383677"/>
              <a:ext cx="1829027" cy="307777"/>
            </a:xfrm>
            <a:prstGeom prst="rect">
              <a:avLst/>
            </a:prstGeom>
            <a:grpFill/>
            <a:ln w="12700" cap="rnd">
              <a:solidFill>
                <a:schemeClr val="tx1"/>
              </a:solidFill>
            </a:ln>
          </p:spPr>
          <p:txBody>
            <a:bodyPr wrap="none" lIns="365760" rtlCol="0" anchor="ctr" anchorCtr="0">
              <a:spAutoFit/>
            </a:bodyPr>
            <a:lstStyle/>
            <a:p>
              <a:pPr algn="r"/>
              <a:r>
                <a:rPr lang="en-US" sz="1400" dirty="0">
                  <a:latin typeface="Rubik" pitchFamily="2" charset="-79"/>
                  <a:cs typeface="Rubik" pitchFamily="2" charset="-79"/>
                </a:rPr>
                <a:t>Medical Records</a:t>
              </a:r>
            </a:p>
          </p:txBody>
        </p:sp>
        <p:pic>
          <p:nvPicPr>
            <p:cNvPr id="136" name="Graphic 135">
              <a:extLst>
                <a:ext uri="{FF2B5EF4-FFF2-40B4-BE49-F238E27FC236}">
                  <a16:creationId xmlns:a16="http://schemas.microsoft.com/office/drawing/2014/main" id="{511B05AA-BECD-4DE8-81B0-986573A131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3615" y="5432913"/>
              <a:ext cx="200928" cy="205668"/>
            </a:xfrm>
            <a:prstGeom prst="rect">
              <a:avLst/>
            </a:prstGeom>
          </p:spPr>
        </p:pic>
      </p:grpSp>
      <p:sp>
        <p:nvSpPr>
          <p:cNvPr id="137" name="TextBox 136">
            <a:extLst>
              <a:ext uri="{FF2B5EF4-FFF2-40B4-BE49-F238E27FC236}">
                <a16:creationId xmlns:a16="http://schemas.microsoft.com/office/drawing/2014/main" id="{0E09173E-57BE-47AB-927A-5E3E1B4CB50F}"/>
              </a:ext>
            </a:extLst>
          </p:cNvPr>
          <p:cNvSpPr txBox="1"/>
          <p:nvPr/>
        </p:nvSpPr>
        <p:spPr>
          <a:xfrm>
            <a:off x="502084" y="1790989"/>
            <a:ext cx="1486305" cy="369332"/>
          </a:xfrm>
          <a:prstGeom prst="rect">
            <a:avLst/>
          </a:prstGeom>
          <a:noFill/>
          <a:ln w="28575">
            <a:noFill/>
          </a:ln>
        </p:spPr>
        <p:txBody>
          <a:bodyPr wrap="none" rtlCol="0" anchor="ctr" anchorCtr="0">
            <a:spAutoFit/>
          </a:bodyPr>
          <a:lstStyle/>
          <a:p>
            <a:pPr algn="ctr"/>
            <a:r>
              <a:rPr lang="en-US" b="1" dirty="0">
                <a:latin typeface="Rubik" pitchFamily="2" charset="-79"/>
                <a:cs typeface="Rubik" pitchFamily="2" charset="-79"/>
              </a:rPr>
              <a:t>REAL DATA</a:t>
            </a:r>
          </a:p>
        </p:txBody>
      </p:sp>
      <p:sp>
        <p:nvSpPr>
          <p:cNvPr id="138" name="TextBox 137">
            <a:extLst>
              <a:ext uri="{FF2B5EF4-FFF2-40B4-BE49-F238E27FC236}">
                <a16:creationId xmlns:a16="http://schemas.microsoft.com/office/drawing/2014/main" id="{210A9A92-3435-4643-B5A3-117B8A090994}"/>
              </a:ext>
            </a:extLst>
          </p:cNvPr>
          <p:cNvSpPr txBox="1"/>
          <p:nvPr/>
        </p:nvSpPr>
        <p:spPr>
          <a:xfrm>
            <a:off x="99690" y="4516160"/>
            <a:ext cx="1715643" cy="369332"/>
          </a:xfrm>
          <a:prstGeom prst="rect">
            <a:avLst/>
          </a:prstGeom>
          <a:noFill/>
        </p:spPr>
        <p:txBody>
          <a:bodyPr wrap="square" rtlCol="0" anchor="ctr" anchorCtr="0">
            <a:spAutoFit/>
          </a:bodyPr>
          <a:lstStyle/>
          <a:p>
            <a:pPr algn="ctr"/>
            <a:r>
              <a:rPr lang="en-US" b="1" dirty="0">
                <a:solidFill>
                  <a:schemeClr val="tx1">
                    <a:lumMod val="75000"/>
                    <a:lumOff val="25000"/>
                  </a:schemeClr>
                </a:solidFill>
                <a:latin typeface="Rubik" pitchFamily="2" charset="-79"/>
                <a:cs typeface="Rubik" pitchFamily="2" charset="-79"/>
              </a:rPr>
              <a:t>. . .</a:t>
            </a:r>
          </a:p>
        </p:txBody>
      </p:sp>
      <p:sp>
        <p:nvSpPr>
          <p:cNvPr id="152" name="Arrow: Right 151">
            <a:extLst>
              <a:ext uri="{FF2B5EF4-FFF2-40B4-BE49-F238E27FC236}">
                <a16:creationId xmlns:a16="http://schemas.microsoft.com/office/drawing/2014/main" id="{389355A1-CA47-4E88-A2E7-A203CCA32894}"/>
              </a:ext>
            </a:extLst>
          </p:cNvPr>
          <p:cNvSpPr/>
          <p:nvPr/>
        </p:nvSpPr>
        <p:spPr>
          <a:xfrm>
            <a:off x="9682302" y="2894762"/>
            <a:ext cx="405793" cy="363103"/>
          </a:xfrm>
          <a:prstGeom prst="rightArrow">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Arrow: Right 152">
            <a:extLst>
              <a:ext uri="{FF2B5EF4-FFF2-40B4-BE49-F238E27FC236}">
                <a16:creationId xmlns:a16="http://schemas.microsoft.com/office/drawing/2014/main" id="{881BDCDD-21E4-4444-96FE-B91D9CFC075D}"/>
              </a:ext>
            </a:extLst>
          </p:cNvPr>
          <p:cNvSpPr/>
          <p:nvPr/>
        </p:nvSpPr>
        <p:spPr>
          <a:xfrm>
            <a:off x="5155155" y="2909146"/>
            <a:ext cx="405793" cy="363103"/>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8E787F98-2F2B-4972-B591-105BB6D6A369}"/>
              </a:ext>
            </a:extLst>
          </p:cNvPr>
          <p:cNvSpPr txBox="1"/>
          <p:nvPr/>
        </p:nvSpPr>
        <p:spPr>
          <a:xfrm>
            <a:off x="10186930" y="1228463"/>
            <a:ext cx="1754006" cy="369332"/>
          </a:xfrm>
          <a:prstGeom prst="rect">
            <a:avLst/>
          </a:prstGeom>
          <a:noFill/>
          <a:ln w="28575">
            <a:noFill/>
          </a:ln>
        </p:spPr>
        <p:txBody>
          <a:bodyPr wrap="none" rtlCol="0" anchor="ctr" anchorCtr="0">
            <a:spAutoFit/>
          </a:bodyPr>
          <a:lstStyle/>
          <a:p>
            <a:pPr algn="ctr"/>
            <a:r>
              <a:rPr lang="en-US" b="1" dirty="0">
                <a:latin typeface="Rubik" pitchFamily="2" charset="-79"/>
                <a:cs typeface="Rubik" pitchFamily="2" charset="-79"/>
              </a:rPr>
              <a:t>APPLICATION</a:t>
            </a:r>
          </a:p>
        </p:txBody>
      </p:sp>
      <p:sp>
        <p:nvSpPr>
          <p:cNvPr id="156" name="TextBox 155">
            <a:extLst>
              <a:ext uri="{FF2B5EF4-FFF2-40B4-BE49-F238E27FC236}">
                <a16:creationId xmlns:a16="http://schemas.microsoft.com/office/drawing/2014/main" id="{7C906140-E1BE-4401-B739-20608359283A}"/>
              </a:ext>
            </a:extLst>
          </p:cNvPr>
          <p:cNvSpPr txBox="1"/>
          <p:nvPr/>
        </p:nvSpPr>
        <p:spPr>
          <a:xfrm>
            <a:off x="3243020" y="4819203"/>
            <a:ext cx="1715643" cy="369332"/>
          </a:xfrm>
          <a:prstGeom prst="rect">
            <a:avLst/>
          </a:prstGeom>
          <a:noFill/>
        </p:spPr>
        <p:txBody>
          <a:bodyPr wrap="square" rtlCol="0" anchor="ctr" anchorCtr="0">
            <a:spAutoFit/>
          </a:bodyPr>
          <a:lstStyle/>
          <a:p>
            <a:pPr algn="ctr"/>
            <a:r>
              <a:rPr lang="en-US" b="1" dirty="0">
                <a:latin typeface="Rubik" pitchFamily="2" charset="-79"/>
                <a:cs typeface="Rubik" pitchFamily="2" charset="-79"/>
              </a:rPr>
              <a:t>. . .</a:t>
            </a:r>
          </a:p>
        </p:txBody>
      </p:sp>
      <p:sp>
        <p:nvSpPr>
          <p:cNvPr id="106" name="Arrow: Right 105">
            <a:extLst>
              <a:ext uri="{FF2B5EF4-FFF2-40B4-BE49-F238E27FC236}">
                <a16:creationId xmlns:a16="http://schemas.microsoft.com/office/drawing/2014/main" id="{82EFDD57-5286-47C3-834B-7224BCF31D6D}"/>
              </a:ext>
            </a:extLst>
          </p:cNvPr>
          <p:cNvSpPr/>
          <p:nvPr/>
        </p:nvSpPr>
        <p:spPr>
          <a:xfrm>
            <a:off x="2548125" y="2891469"/>
            <a:ext cx="405793" cy="363103"/>
          </a:xfrm>
          <a:prstGeom prst="rightArrow">
            <a:avLst/>
          </a:prstGeom>
          <a:solidFill>
            <a:schemeClr val="bg1">
              <a:lumMod val="9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8678CEEB-440F-47B1-896B-89BC22FFE436}"/>
              </a:ext>
            </a:extLst>
          </p:cNvPr>
          <p:cNvSpPr txBox="1"/>
          <p:nvPr/>
        </p:nvSpPr>
        <p:spPr>
          <a:xfrm>
            <a:off x="10534781" y="2654579"/>
            <a:ext cx="1362874" cy="307777"/>
          </a:xfrm>
          <a:prstGeom prst="rect">
            <a:avLst/>
          </a:prstGeom>
          <a:solidFill>
            <a:schemeClr val="tx1">
              <a:lumMod val="75000"/>
              <a:lumOff val="25000"/>
            </a:schemeClr>
          </a:solidFill>
          <a:ln w="12700" cap="rnd">
            <a:solidFill>
              <a:schemeClr val="tx1">
                <a:lumMod val="75000"/>
                <a:lumOff val="25000"/>
              </a:schemeClr>
            </a:solidFill>
          </a:ln>
        </p:spPr>
        <p:txBody>
          <a:bodyPr wrap="none" lIns="91440" rtlCol="0" anchor="ctr" anchorCtr="0">
            <a:spAutoFit/>
          </a:bodyPr>
          <a:lstStyle/>
          <a:p>
            <a:pPr algn="ctr"/>
            <a:r>
              <a:rPr lang="en-US" sz="1400" dirty="0">
                <a:solidFill>
                  <a:schemeClr val="bg1"/>
                </a:solidFill>
                <a:latin typeface="Rubik" pitchFamily="2" charset="-79"/>
                <a:cs typeface="Rubik" pitchFamily="2" charset="-79"/>
              </a:rPr>
              <a:t>Cybersecurity</a:t>
            </a:r>
          </a:p>
        </p:txBody>
      </p:sp>
      <p:sp>
        <p:nvSpPr>
          <p:cNvPr id="120" name="TextBox 119">
            <a:extLst>
              <a:ext uri="{FF2B5EF4-FFF2-40B4-BE49-F238E27FC236}">
                <a16:creationId xmlns:a16="http://schemas.microsoft.com/office/drawing/2014/main" id="{17E0C70C-AB9D-4F53-9F1D-F91AA352755F}"/>
              </a:ext>
            </a:extLst>
          </p:cNvPr>
          <p:cNvSpPr txBox="1"/>
          <p:nvPr/>
        </p:nvSpPr>
        <p:spPr>
          <a:xfrm>
            <a:off x="10361657" y="2992578"/>
            <a:ext cx="1535998" cy="307777"/>
          </a:xfrm>
          <a:prstGeom prst="rect">
            <a:avLst/>
          </a:prstGeom>
          <a:solidFill>
            <a:schemeClr val="tx1">
              <a:lumMod val="75000"/>
              <a:lumOff val="25000"/>
            </a:schemeClr>
          </a:solidFill>
          <a:ln w="12700" cap="rnd">
            <a:solidFill>
              <a:schemeClr val="tx1">
                <a:lumMod val="75000"/>
                <a:lumOff val="25000"/>
              </a:schemeClr>
            </a:solidFill>
          </a:ln>
        </p:spPr>
        <p:txBody>
          <a:bodyPr wrap="none" lIns="91440" rtlCol="0" anchor="ctr" anchorCtr="0">
            <a:spAutoFit/>
          </a:bodyPr>
          <a:lstStyle/>
          <a:p>
            <a:pPr algn="ctr"/>
            <a:r>
              <a:rPr lang="en-US" sz="1400" dirty="0">
                <a:solidFill>
                  <a:schemeClr val="bg1"/>
                </a:solidFill>
                <a:latin typeface="Rubik" pitchFamily="2" charset="-79"/>
                <a:cs typeface="Rubik" pitchFamily="2" charset="-79"/>
              </a:rPr>
              <a:t>Fraud Detection</a:t>
            </a:r>
          </a:p>
        </p:txBody>
      </p:sp>
      <p:sp>
        <p:nvSpPr>
          <p:cNvPr id="123" name="TextBox 122">
            <a:extLst>
              <a:ext uri="{FF2B5EF4-FFF2-40B4-BE49-F238E27FC236}">
                <a16:creationId xmlns:a16="http://schemas.microsoft.com/office/drawing/2014/main" id="{24184761-084C-4230-ABD1-25A37D13231B}"/>
              </a:ext>
            </a:extLst>
          </p:cNvPr>
          <p:cNvSpPr txBox="1"/>
          <p:nvPr/>
        </p:nvSpPr>
        <p:spPr>
          <a:xfrm>
            <a:off x="10230211" y="1640582"/>
            <a:ext cx="1667444" cy="307777"/>
          </a:xfrm>
          <a:prstGeom prst="rect">
            <a:avLst/>
          </a:prstGeom>
          <a:solidFill>
            <a:schemeClr val="tx1">
              <a:lumMod val="75000"/>
              <a:lumOff val="25000"/>
            </a:schemeClr>
          </a:solidFill>
          <a:ln w="12700" cap="rnd">
            <a:solidFill>
              <a:schemeClr val="tx1">
                <a:lumMod val="75000"/>
                <a:lumOff val="25000"/>
              </a:schemeClr>
            </a:solidFill>
          </a:ln>
        </p:spPr>
        <p:txBody>
          <a:bodyPr wrap="none" lIns="91440" rtlCol="0" anchor="ctr" anchorCtr="0">
            <a:spAutoFit/>
          </a:bodyPr>
          <a:lstStyle/>
          <a:p>
            <a:pPr algn="ctr"/>
            <a:r>
              <a:rPr lang="en-US" sz="1400" dirty="0">
                <a:solidFill>
                  <a:schemeClr val="bg1"/>
                </a:solidFill>
                <a:latin typeface="Rubik" pitchFamily="2" charset="-79"/>
                <a:cs typeface="Rubik" pitchFamily="2" charset="-79"/>
              </a:rPr>
              <a:t>Recommendation</a:t>
            </a:r>
          </a:p>
        </p:txBody>
      </p:sp>
      <p:sp>
        <p:nvSpPr>
          <p:cNvPr id="124" name="TextBox 123">
            <a:extLst>
              <a:ext uri="{FF2B5EF4-FFF2-40B4-BE49-F238E27FC236}">
                <a16:creationId xmlns:a16="http://schemas.microsoft.com/office/drawing/2014/main" id="{0C5FF8CF-ED06-4FC4-962E-6F6B5DCAD1B7}"/>
              </a:ext>
            </a:extLst>
          </p:cNvPr>
          <p:cNvSpPr txBox="1"/>
          <p:nvPr/>
        </p:nvSpPr>
        <p:spPr>
          <a:xfrm>
            <a:off x="10651801" y="2316580"/>
            <a:ext cx="1245854" cy="307777"/>
          </a:xfrm>
          <a:prstGeom prst="rect">
            <a:avLst/>
          </a:prstGeom>
          <a:solidFill>
            <a:schemeClr val="tx1">
              <a:lumMod val="75000"/>
              <a:lumOff val="25000"/>
            </a:schemeClr>
          </a:solidFill>
          <a:ln w="12700" cap="rnd">
            <a:solidFill>
              <a:schemeClr val="tx1">
                <a:lumMod val="75000"/>
                <a:lumOff val="25000"/>
              </a:schemeClr>
            </a:solidFill>
          </a:ln>
        </p:spPr>
        <p:txBody>
          <a:bodyPr wrap="none" lIns="91440" rtlCol="0" anchor="ctr" anchorCtr="0">
            <a:spAutoFit/>
          </a:bodyPr>
          <a:lstStyle/>
          <a:p>
            <a:pPr algn="ctr"/>
            <a:r>
              <a:rPr lang="en-US" sz="1400" dirty="0">
                <a:solidFill>
                  <a:schemeClr val="bg1"/>
                </a:solidFill>
                <a:latin typeface="Rubik" pitchFamily="2" charset="-79"/>
                <a:cs typeface="Rubik" pitchFamily="2" charset="-79"/>
              </a:rPr>
              <a:t>Visualization</a:t>
            </a:r>
          </a:p>
        </p:txBody>
      </p:sp>
      <p:sp>
        <p:nvSpPr>
          <p:cNvPr id="140" name="TextBox 139">
            <a:extLst>
              <a:ext uri="{FF2B5EF4-FFF2-40B4-BE49-F238E27FC236}">
                <a16:creationId xmlns:a16="http://schemas.microsoft.com/office/drawing/2014/main" id="{2AE7CC97-A3D3-4D1C-8356-5B8F3E44840E}"/>
              </a:ext>
            </a:extLst>
          </p:cNvPr>
          <p:cNvSpPr txBox="1"/>
          <p:nvPr/>
        </p:nvSpPr>
        <p:spPr>
          <a:xfrm>
            <a:off x="10114795" y="1978581"/>
            <a:ext cx="1782860" cy="307777"/>
          </a:xfrm>
          <a:prstGeom prst="rect">
            <a:avLst/>
          </a:prstGeom>
          <a:solidFill>
            <a:schemeClr val="tx1">
              <a:lumMod val="75000"/>
              <a:lumOff val="25000"/>
            </a:schemeClr>
          </a:solidFill>
          <a:ln w="12700" cap="rnd">
            <a:solidFill>
              <a:schemeClr val="tx1">
                <a:lumMod val="75000"/>
                <a:lumOff val="25000"/>
              </a:schemeClr>
            </a:solidFill>
          </a:ln>
        </p:spPr>
        <p:txBody>
          <a:bodyPr wrap="none" lIns="91440" rtlCol="0" anchor="ctr" anchorCtr="0">
            <a:spAutoFit/>
          </a:bodyPr>
          <a:lstStyle/>
          <a:p>
            <a:pPr algn="ctr"/>
            <a:r>
              <a:rPr lang="en-US" sz="1400" dirty="0">
                <a:solidFill>
                  <a:schemeClr val="bg1"/>
                </a:solidFill>
                <a:latin typeface="Rubik" pitchFamily="2" charset="-79"/>
                <a:cs typeface="Rubik" pitchFamily="2" charset="-79"/>
              </a:rPr>
              <a:t>Anomaly Detection</a:t>
            </a:r>
          </a:p>
        </p:txBody>
      </p:sp>
      <p:sp>
        <p:nvSpPr>
          <p:cNvPr id="141" name="TextBox 140">
            <a:extLst>
              <a:ext uri="{FF2B5EF4-FFF2-40B4-BE49-F238E27FC236}">
                <a16:creationId xmlns:a16="http://schemas.microsoft.com/office/drawing/2014/main" id="{D46F9ECE-BABE-4809-8C0A-5AC517C61031}"/>
              </a:ext>
            </a:extLst>
          </p:cNvPr>
          <p:cNvSpPr txBox="1"/>
          <p:nvPr/>
        </p:nvSpPr>
        <p:spPr>
          <a:xfrm>
            <a:off x="10877824" y="3330577"/>
            <a:ext cx="1019831" cy="307777"/>
          </a:xfrm>
          <a:prstGeom prst="rect">
            <a:avLst/>
          </a:prstGeom>
          <a:solidFill>
            <a:schemeClr val="tx1">
              <a:lumMod val="75000"/>
              <a:lumOff val="25000"/>
            </a:schemeClr>
          </a:solidFill>
          <a:ln w="12700" cap="rnd">
            <a:solidFill>
              <a:schemeClr val="tx1">
                <a:lumMod val="75000"/>
                <a:lumOff val="25000"/>
              </a:schemeClr>
            </a:solidFill>
          </a:ln>
        </p:spPr>
        <p:txBody>
          <a:bodyPr wrap="none" lIns="91440" rtlCol="0" anchor="ctr" anchorCtr="0">
            <a:spAutoFit/>
          </a:bodyPr>
          <a:lstStyle/>
          <a:p>
            <a:pPr algn="ctr"/>
            <a:r>
              <a:rPr lang="en-US" sz="1400" dirty="0">
                <a:solidFill>
                  <a:schemeClr val="bg1"/>
                </a:solidFill>
                <a:latin typeface="Rubik" pitchFamily="2" charset="-79"/>
                <a:cs typeface="Rubik" pitchFamily="2" charset="-79"/>
              </a:rPr>
              <a:t>Marketing</a:t>
            </a:r>
          </a:p>
        </p:txBody>
      </p:sp>
      <p:sp>
        <p:nvSpPr>
          <p:cNvPr id="144" name="TextBox 143">
            <a:extLst>
              <a:ext uri="{FF2B5EF4-FFF2-40B4-BE49-F238E27FC236}">
                <a16:creationId xmlns:a16="http://schemas.microsoft.com/office/drawing/2014/main" id="{458459BE-2A0E-4A92-A197-8EC8C620F538}"/>
              </a:ext>
            </a:extLst>
          </p:cNvPr>
          <p:cNvSpPr txBox="1"/>
          <p:nvPr/>
        </p:nvSpPr>
        <p:spPr>
          <a:xfrm>
            <a:off x="10837748" y="4006575"/>
            <a:ext cx="1059907" cy="307777"/>
          </a:xfrm>
          <a:prstGeom prst="rect">
            <a:avLst/>
          </a:prstGeom>
          <a:solidFill>
            <a:schemeClr val="tx1">
              <a:lumMod val="75000"/>
              <a:lumOff val="25000"/>
            </a:schemeClr>
          </a:solidFill>
          <a:ln w="12700" cap="rnd">
            <a:solidFill>
              <a:schemeClr val="tx1">
                <a:lumMod val="75000"/>
                <a:lumOff val="25000"/>
              </a:schemeClr>
            </a:solidFill>
          </a:ln>
        </p:spPr>
        <p:txBody>
          <a:bodyPr wrap="none" lIns="91440" rtlCol="0" anchor="ctr" anchorCtr="0">
            <a:spAutoFit/>
          </a:bodyPr>
          <a:lstStyle/>
          <a:p>
            <a:pPr algn="ctr"/>
            <a:r>
              <a:rPr lang="en-US" sz="1400" dirty="0">
                <a:solidFill>
                  <a:schemeClr val="bg1"/>
                </a:solidFill>
                <a:latin typeface="Rubik" pitchFamily="2" charset="-79"/>
                <a:cs typeface="Rubik" pitchFamily="2" charset="-79"/>
              </a:rPr>
              <a:t>Promotion</a:t>
            </a:r>
          </a:p>
        </p:txBody>
      </p:sp>
      <p:sp>
        <p:nvSpPr>
          <p:cNvPr id="146" name="TextBox 145">
            <a:extLst>
              <a:ext uri="{FF2B5EF4-FFF2-40B4-BE49-F238E27FC236}">
                <a16:creationId xmlns:a16="http://schemas.microsoft.com/office/drawing/2014/main" id="{E2676FEB-D96D-4D43-9B16-B07F8059841D}"/>
              </a:ext>
            </a:extLst>
          </p:cNvPr>
          <p:cNvSpPr txBox="1"/>
          <p:nvPr/>
        </p:nvSpPr>
        <p:spPr>
          <a:xfrm>
            <a:off x="10337612" y="3668576"/>
            <a:ext cx="1560043" cy="307777"/>
          </a:xfrm>
          <a:prstGeom prst="rect">
            <a:avLst/>
          </a:prstGeom>
          <a:solidFill>
            <a:schemeClr val="tx1">
              <a:lumMod val="75000"/>
              <a:lumOff val="25000"/>
            </a:schemeClr>
          </a:solidFill>
          <a:ln w="12700" cap="rnd">
            <a:solidFill>
              <a:schemeClr val="tx1">
                <a:lumMod val="75000"/>
                <a:lumOff val="25000"/>
              </a:schemeClr>
            </a:solidFill>
          </a:ln>
        </p:spPr>
        <p:txBody>
          <a:bodyPr wrap="none" lIns="91440" rtlCol="0" anchor="ctr" anchorCtr="0">
            <a:spAutoFit/>
          </a:bodyPr>
          <a:lstStyle/>
          <a:p>
            <a:pPr algn="ctr"/>
            <a:r>
              <a:rPr lang="en-US" sz="1400" dirty="0">
                <a:solidFill>
                  <a:schemeClr val="bg1"/>
                </a:solidFill>
                <a:latin typeface="Rubik" pitchFamily="2" charset="-79"/>
                <a:cs typeface="Rubik" pitchFamily="2" charset="-79"/>
              </a:rPr>
              <a:t>Legal Reasoning</a:t>
            </a:r>
          </a:p>
        </p:txBody>
      </p:sp>
      <p:sp>
        <p:nvSpPr>
          <p:cNvPr id="147" name="TextBox 146">
            <a:extLst>
              <a:ext uri="{FF2B5EF4-FFF2-40B4-BE49-F238E27FC236}">
                <a16:creationId xmlns:a16="http://schemas.microsoft.com/office/drawing/2014/main" id="{10B4E87B-8FA5-4E36-A069-B59A2647D631}"/>
              </a:ext>
            </a:extLst>
          </p:cNvPr>
          <p:cNvSpPr txBox="1"/>
          <p:nvPr/>
        </p:nvSpPr>
        <p:spPr>
          <a:xfrm>
            <a:off x="10217387" y="4344574"/>
            <a:ext cx="1680268" cy="307777"/>
          </a:xfrm>
          <a:prstGeom prst="rect">
            <a:avLst/>
          </a:prstGeom>
          <a:solidFill>
            <a:schemeClr val="tx1">
              <a:lumMod val="75000"/>
              <a:lumOff val="25000"/>
            </a:schemeClr>
          </a:solidFill>
          <a:ln w="12700" cap="rnd">
            <a:solidFill>
              <a:schemeClr val="tx1">
                <a:lumMod val="75000"/>
                <a:lumOff val="25000"/>
              </a:schemeClr>
            </a:solidFill>
          </a:ln>
        </p:spPr>
        <p:txBody>
          <a:bodyPr wrap="none" lIns="91440" rtlCol="0" anchor="ctr" anchorCtr="0">
            <a:spAutoFit/>
          </a:bodyPr>
          <a:lstStyle/>
          <a:p>
            <a:pPr algn="ctr"/>
            <a:r>
              <a:rPr lang="en-US" sz="1400" dirty="0">
                <a:solidFill>
                  <a:schemeClr val="bg1"/>
                </a:solidFill>
                <a:latin typeface="Rubik" pitchFamily="2" charset="-79"/>
                <a:cs typeface="Rubik" pitchFamily="2" charset="-79"/>
              </a:rPr>
              <a:t>Traffic Monitoring</a:t>
            </a:r>
          </a:p>
        </p:txBody>
      </p:sp>
      <p:sp>
        <p:nvSpPr>
          <p:cNvPr id="148" name="TextBox 147">
            <a:extLst>
              <a:ext uri="{FF2B5EF4-FFF2-40B4-BE49-F238E27FC236}">
                <a16:creationId xmlns:a16="http://schemas.microsoft.com/office/drawing/2014/main" id="{01CCDDD5-2789-40B7-9217-A1C5FCD97768}"/>
              </a:ext>
            </a:extLst>
          </p:cNvPr>
          <p:cNvSpPr txBox="1"/>
          <p:nvPr/>
        </p:nvSpPr>
        <p:spPr>
          <a:xfrm>
            <a:off x="10576459" y="4682571"/>
            <a:ext cx="1321196" cy="307777"/>
          </a:xfrm>
          <a:prstGeom prst="rect">
            <a:avLst/>
          </a:prstGeom>
          <a:solidFill>
            <a:schemeClr val="tx1">
              <a:lumMod val="75000"/>
              <a:lumOff val="25000"/>
            </a:schemeClr>
          </a:solidFill>
          <a:ln w="12700" cap="rnd">
            <a:solidFill>
              <a:schemeClr val="tx1">
                <a:lumMod val="75000"/>
                <a:lumOff val="25000"/>
              </a:schemeClr>
            </a:solidFill>
          </a:ln>
        </p:spPr>
        <p:txBody>
          <a:bodyPr wrap="none" lIns="91440" rtlCol="0" anchor="ctr" anchorCtr="0">
            <a:spAutoFit/>
          </a:bodyPr>
          <a:lstStyle/>
          <a:p>
            <a:pPr algn="ctr"/>
            <a:r>
              <a:rPr lang="en-US" sz="1400" dirty="0">
                <a:solidFill>
                  <a:schemeClr val="bg1"/>
                </a:solidFill>
                <a:latin typeface="Rubik" pitchFamily="2" charset="-79"/>
                <a:cs typeface="Rubik" pitchFamily="2" charset="-79"/>
              </a:rPr>
              <a:t>Virus Control</a:t>
            </a:r>
          </a:p>
        </p:txBody>
      </p:sp>
      <p:sp>
        <p:nvSpPr>
          <p:cNvPr id="149" name="TextBox 148">
            <a:extLst>
              <a:ext uri="{FF2B5EF4-FFF2-40B4-BE49-F238E27FC236}">
                <a16:creationId xmlns:a16="http://schemas.microsoft.com/office/drawing/2014/main" id="{18F4E14E-B7D6-426E-BD5B-641D1A0CAFF2}"/>
              </a:ext>
            </a:extLst>
          </p:cNvPr>
          <p:cNvSpPr txBox="1"/>
          <p:nvPr/>
        </p:nvSpPr>
        <p:spPr>
          <a:xfrm>
            <a:off x="10337612" y="4958477"/>
            <a:ext cx="1715643" cy="369332"/>
          </a:xfrm>
          <a:prstGeom prst="rect">
            <a:avLst/>
          </a:prstGeom>
          <a:noFill/>
        </p:spPr>
        <p:txBody>
          <a:bodyPr wrap="square" rtlCol="0" anchor="ctr" anchorCtr="0">
            <a:spAutoFit/>
          </a:bodyPr>
          <a:lstStyle/>
          <a:p>
            <a:pPr algn="ctr"/>
            <a:r>
              <a:rPr lang="en-US" b="1" dirty="0">
                <a:solidFill>
                  <a:schemeClr val="tx1">
                    <a:lumMod val="75000"/>
                    <a:lumOff val="25000"/>
                  </a:schemeClr>
                </a:solidFill>
                <a:latin typeface="Rubik" pitchFamily="2" charset="-79"/>
                <a:cs typeface="Rubik" pitchFamily="2" charset="-79"/>
              </a:rPr>
              <a:t>. . .</a:t>
            </a:r>
          </a:p>
        </p:txBody>
      </p:sp>
      <p:sp>
        <p:nvSpPr>
          <p:cNvPr id="96" name="TextBox 95">
            <a:extLst>
              <a:ext uri="{FF2B5EF4-FFF2-40B4-BE49-F238E27FC236}">
                <a16:creationId xmlns:a16="http://schemas.microsoft.com/office/drawing/2014/main" id="{61A11E9C-E42C-46AE-9C49-2E3F1CA03373}"/>
              </a:ext>
            </a:extLst>
          </p:cNvPr>
          <p:cNvSpPr txBox="1"/>
          <p:nvPr/>
        </p:nvSpPr>
        <p:spPr>
          <a:xfrm>
            <a:off x="206262" y="428179"/>
            <a:ext cx="2153154" cy="954107"/>
          </a:xfrm>
          <a:prstGeom prst="rect">
            <a:avLst/>
          </a:prstGeom>
          <a:noFill/>
          <a:ln w="28575">
            <a:noFill/>
          </a:ln>
        </p:spPr>
        <p:txBody>
          <a:bodyPr wrap="none" rtlCol="0" anchor="ctr" anchorCtr="0">
            <a:spAutoFit/>
          </a:bodyPr>
          <a:lstStyle/>
          <a:p>
            <a:r>
              <a:rPr lang="en-US" sz="2800" b="1" dirty="0">
                <a:latin typeface="Rubik" pitchFamily="2" charset="-79"/>
                <a:cs typeface="Rubik" pitchFamily="2" charset="-79"/>
              </a:rPr>
              <a:t>RESEARCH</a:t>
            </a:r>
          </a:p>
          <a:p>
            <a:r>
              <a:rPr lang="en-US" sz="2800" b="1" dirty="0">
                <a:latin typeface="Rubik" pitchFamily="2" charset="-79"/>
                <a:cs typeface="Rubik" pitchFamily="2" charset="-79"/>
              </a:rPr>
              <a:t>ON GRAPH:</a:t>
            </a:r>
          </a:p>
        </p:txBody>
      </p:sp>
    </p:spTree>
    <p:extLst>
      <p:ext uri="{BB962C8B-B14F-4D97-AF65-F5344CB8AC3E}">
        <p14:creationId xmlns:p14="http://schemas.microsoft.com/office/powerpoint/2010/main" val="18696164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outcomes</a:t>
            </a:r>
            <a:endParaRPr lang="en-AU" dirty="0"/>
          </a:p>
        </p:txBody>
      </p:sp>
      <p:sp>
        <p:nvSpPr>
          <p:cNvPr id="3" name="Content Placeholder 2"/>
          <p:cNvSpPr>
            <a:spLocks noGrp="1"/>
          </p:cNvSpPr>
          <p:nvPr>
            <p:ph idx="1"/>
          </p:nvPr>
        </p:nvSpPr>
        <p:spPr/>
        <p:txBody>
          <a:bodyPr>
            <a:noAutofit/>
          </a:bodyPr>
          <a:lstStyle/>
          <a:p>
            <a:pPr>
              <a:lnSpc>
                <a:spcPct val="170000"/>
              </a:lnSpc>
            </a:pPr>
            <a:r>
              <a:rPr lang="en-AU" sz="2400" dirty="0">
                <a:latin typeface="+mj-lt"/>
              </a:rPr>
              <a:t>Understand the basic graph structure and how to represent a graph</a:t>
            </a:r>
          </a:p>
          <a:p>
            <a:pPr>
              <a:lnSpc>
                <a:spcPct val="170000"/>
              </a:lnSpc>
            </a:pPr>
            <a:r>
              <a:rPr lang="en-AU" sz="2400" dirty="0">
                <a:latin typeface="+mj-lt"/>
              </a:rPr>
              <a:t>Know about characterization of graphs</a:t>
            </a:r>
          </a:p>
          <a:p>
            <a:pPr>
              <a:lnSpc>
                <a:spcPct val="170000"/>
              </a:lnSpc>
            </a:pPr>
            <a:r>
              <a:rPr lang="en-AU" altLang="zh-CN" sz="2400" dirty="0">
                <a:latin typeface="+mj-lt"/>
              </a:rPr>
              <a:t>Know about different types of graphs</a:t>
            </a:r>
          </a:p>
        </p:txBody>
      </p:sp>
      <p:sp>
        <p:nvSpPr>
          <p:cNvPr id="8" name="文本框 7">
            <a:extLst>
              <a:ext uri="{FF2B5EF4-FFF2-40B4-BE49-F238E27FC236}">
                <a16:creationId xmlns:a16="http://schemas.microsoft.com/office/drawing/2014/main" id="{3DB2FEB1-BFAB-47ED-9264-C2448FEDB4A2}"/>
              </a:ext>
            </a:extLst>
          </p:cNvPr>
          <p:cNvSpPr txBox="1"/>
          <p:nvPr/>
        </p:nvSpPr>
        <p:spPr>
          <a:xfrm>
            <a:off x="838200" y="4335443"/>
            <a:ext cx="10430821" cy="1075679"/>
          </a:xfrm>
          <a:prstGeom prst="rect">
            <a:avLst/>
          </a:prstGeom>
          <a:noFill/>
        </p:spPr>
        <p:txBody>
          <a:bodyPr wrap="square">
            <a:spAutoFit/>
          </a:bodyPr>
          <a:lstStyle/>
          <a:p>
            <a:pPr>
              <a:lnSpc>
                <a:spcPct val="170000"/>
              </a:lnSpc>
            </a:pPr>
            <a:r>
              <a:rPr lang="en-US" altLang="zh-CN" sz="2000" b="1" dirty="0">
                <a:latin typeface="+mj-lt"/>
              </a:rPr>
              <a:t>Your feedback is really important to improve this course.</a:t>
            </a:r>
          </a:p>
          <a:p>
            <a:pPr>
              <a:lnSpc>
                <a:spcPct val="170000"/>
              </a:lnSpc>
            </a:pPr>
            <a:r>
              <a:rPr lang="en-US" altLang="zh-CN" sz="2000" b="1" dirty="0">
                <a:latin typeface="+mj-lt"/>
              </a:rPr>
              <a:t>Send me an email if you have any comment or suggestion.</a:t>
            </a:r>
          </a:p>
        </p:txBody>
      </p:sp>
      <p:sp>
        <p:nvSpPr>
          <p:cNvPr id="4" name="Slide Number Placeholder 3">
            <a:extLst>
              <a:ext uri="{FF2B5EF4-FFF2-40B4-BE49-F238E27FC236}">
                <a16:creationId xmlns:a16="http://schemas.microsoft.com/office/drawing/2014/main" id="{81AEF171-52D1-1B87-1A82-8ADC6FAE55A5}"/>
              </a:ext>
            </a:extLst>
          </p:cNvPr>
          <p:cNvSpPr>
            <a:spLocks noGrp="1"/>
          </p:cNvSpPr>
          <p:nvPr>
            <p:ph type="sldNum" sz="quarter" idx="11"/>
          </p:nvPr>
        </p:nvSpPr>
        <p:spPr/>
        <p:txBody>
          <a:bodyPr/>
          <a:lstStyle/>
          <a:p>
            <a:fld id="{009375D7-070A-4959-9224-FB5E66F2B1B3}" type="slidenum">
              <a:rPr lang="en-AU" smtClean="0"/>
              <a:pPr/>
              <a:t>71</a:t>
            </a:fld>
            <a:endParaRPr lang="en-AU" dirty="0"/>
          </a:p>
        </p:txBody>
      </p:sp>
      <p:sp>
        <p:nvSpPr>
          <p:cNvPr id="6" name="Footer Placeholder 5">
            <a:extLst>
              <a:ext uri="{FF2B5EF4-FFF2-40B4-BE49-F238E27FC236}">
                <a16:creationId xmlns:a16="http://schemas.microsoft.com/office/drawing/2014/main" id="{2BCB6CE8-D8D4-1008-124D-20901EACFD64}"/>
              </a:ext>
            </a:extLst>
          </p:cNvPr>
          <p:cNvSpPr>
            <a:spLocks noGrp="1"/>
          </p:cNvSpPr>
          <p:nvPr>
            <p:ph type="ftr" sz="quarter" idx="10"/>
          </p:nvPr>
        </p:nvSpPr>
        <p:spPr/>
        <p:txBody>
          <a:bodyPr/>
          <a:lstStyle/>
          <a:p>
            <a:r>
              <a:rPr lang="en-AU"/>
              <a:t>22T2</a:t>
            </a:r>
            <a:endParaRPr lang="en-AU" dirty="0"/>
          </a:p>
        </p:txBody>
      </p:sp>
    </p:spTree>
    <p:extLst>
      <p:ext uri="{BB962C8B-B14F-4D97-AF65-F5344CB8AC3E}">
        <p14:creationId xmlns:p14="http://schemas.microsoft.com/office/powerpoint/2010/main" val="3528758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CDB0-C669-8B3A-39C7-02254267ECB6}"/>
              </a:ext>
            </a:extLst>
          </p:cNvPr>
          <p:cNvSpPr>
            <a:spLocks noGrp="1"/>
          </p:cNvSpPr>
          <p:nvPr>
            <p:ph type="title"/>
          </p:nvPr>
        </p:nvSpPr>
        <p:spPr/>
        <p:txBody>
          <a:bodyPr/>
          <a:lstStyle/>
          <a:p>
            <a:r>
              <a:rPr lang="en-US" dirty="0"/>
              <a:t>Textbook</a:t>
            </a:r>
          </a:p>
        </p:txBody>
      </p:sp>
      <p:sp>
        <p:nvSpPr>
          <p:cNvPr id="3" name="Content Placeholder 2">
            <a:extLst>
              <a:ext uri="{FF2B5EF4-FFF2-40B4-BE49-F238E27FC236}">
                <a16:creationId xmlns:a16="http://schemas.microsoft.com/office/drawing/2014/main" id="{5F06C046-06E9-5708-D407-049CB09E2368}"/>
              </a:ext>
            </a:extLst>
          </p:cNvPr>
          <p:cNvSpPr>
            <a:spLocks noGrp="1"/>
          </p:cNvSpPr>
          <p:nvPr>
            <p:ph idx="1"/>
          </p:nvPr>
        </p:nvSpPr>
        <p:spPr/>
        <p:txBody>
          <a:bodyPr/>
          <a:lstStyle/>
          <a:p>
            <a:pPr>
              <a:lnSpc>
                <a:spcPct val="160000"/>
              </a:lnSpc>
            </a:pPr>
            <a:r>
              <a:rPr lang="en-AU" sz="2000" dirty="0"/>
              <a:t>Lecture notes are sufficient, but the following materials are good: </a:t>
            </a:r>
          </a:p>
          <a:p>
            <a:pPr>
              <a:lnSpc>
                <a:spcPct val="160000"/>
              </a:lnSpc>
            </a:pPr>
            <a:r>
              <a:rPr lang="en-AU" sz="2000" b="1" dirty="0"/>
              <a:t>Reference Books:</a:t>
            </a:r>
          </a:p>
          <a:p>
            <a:pPr lvl="1">
              <a:spcAft>
                <a:spcPts val="600"/>
              </a:spcAft>
              <a:buFont typeface="Wingdings" pitchFamily="2" charset="2"/>
              <a:buChar char="§"/>
            </a:pPr>
            <a:r>
              <a:rPr lang="en-AU" sz="1800" dirty="0">
                <a:solidFill>
                  <a:srgbClr val="C57500"/>
                </a:solidFill>
                <a:hlinkClick r:id="rId2"/>
              </a:rPr>
              <a:t>Introduction to algorithms </a:t>
            </a:r>
            <a:r>
              <a:rPr lang="en-AU" sz="1800" dirty="0">
                <a:solidFill>
                  <a:srgbClr val="000000"/>
                </a:solidFill>
              </a:rPr>
              <a:t>by Thomas H, </a:t>
            </a:r>
            <a:r>
              <a:rPr lang="en-AU" sz="1800" dirty="0" err="1">
                <a:solidFill>
                  <a:srgbClr val="000000"/>
                </a:solidFill>
              </a:rPr>
              <a:t>Cormen</a:t>
            </a:r>
            <a:r>
              <a:rPr lang="en-AU" sz="1800" dirty="0">
                <a:solidFill>
                  <a:srgbClr val="000000"/>
                </a:solidFill>
              </a:rPr>
              <a:t>, et al</a:t>
            </a:r>
          </a:p>
          <a:p>
            <a:pPr lvl="1">
              <a:spcAft>
                <a:spcPts val="600"/>
              </a:spcAft>
              <a:buFont typeface="Wingdings" pitchFamily="2" charset="2"/>
              <a:buChar char="§"/>
            </a:pPr>
            <a:r>
              <a:rPr lang="en-US" sz="1800" dirty="0">
                <a:solidFill>
                  <a:srgbClr val="222222"/>
                </a:solidFill>
                <a:hlinkClick r:id="rId3"/>
              </a:rPr>
              <a:t>Cohesive subgraph computation over large sparse graphs: algorithms, data structures, and programming techniques</a:t>
            </a:r>
            <a:r>
              <a:rPr lang="en-AU" sz="1800" dirty="0">
                <a:solidFill>
                  <a:srgbClr val="000000"/>
                </a:solidFill>
              </a:rPr>
              <a:t> by Lijun Chang and Lu Qin. </a:t>
            </a:r>
            <a:endParaRPr lang="en-AU" sz="1800" dirty="0">
              <a:solidFill>
                <a:srgbClr val="C57500"/>
              </a:solidFill>
            </a:endParaRPr>
          </a:p>
          <a:p>
            <a:pPr lvl="1">
              <a:spcAft>
                <a:spcPts val="600"/>
              </a:spcAft>
              <a:buFont typeface="Wingdings" pitchFamily="2" charset="2"/>
              <a:buChar char="§"/>
            </a:pPr>
            <a:r>
              <a:rPr lang="en-AU" sz="1800" dirty="0">
                <a:solidFill>
                  <a:srgbClr val="C57500"/>
                </a:solidFill>
                <a:hlinkClick r:id="rId4"/>
              </a:rPr>
              <a:t>Graph Representation Learning </a:t>
            </a:r>
            <a:r>
              <a:rPr lang="en-AU" sz="1800" dirty="0">
                <a:solidFill>
                  <a:srgbClr val="000000"/>
                </a:solidFill>
              </a:rPr>
              <a:t>by William L. Hamilton</a:t>
            </a:r>
          </a:p>
          <a:p>
            <a:pPr lvl="1">
              <a:spcAft>
                <a:spcPts val="600"/>
              </a:spcAft>
              <a:buFont typeface="Wingdings" pitchFamily="2" charset="2"/>
              <a:buChar char="§"/>
            </a:pPr>
            <a:r>
              <a:rPr lang="en-AU" sz="1800" dirty="0">
                <a:solidFill>
                  <a:srgbClr val="C57500"/>
                </a:solidFill>
                <a:hlinkClick r:id="rId5"/>
              </a:rPr>
              <a:t>Networks, Crowds, and Markets: Reasoning About a Highly Connected World </a:t>
            </a:r>
            <a:r>
              <a:rPr lang="en-AU" sz="1800" dirty="0">
                <a:solidFill>
                  <a:srgbClr val="000000"/>
                </a:solidFill>
              </a:rPr>
              <a:t>by David Easley and Jon Kleinberg</a:t>
            </a:r>
          </a:p>
          <a:p>
            <a:pPr lvl="1">
              <a:spcAft>
                <a:spcPts val="600"/>
              </a:spcAft>
              <a:buFont typeface="Wingdings" pitchFamily="2" charset="2"/>
              <a:buChar char="§"/>
            </a:pPr>
            <a:r>
              <a:rPr lang="en-AU" sz="1800" dirty="0">
                <a:solidFill>
                  <a:srgbClr val="C57500"/>
                </a:solidFill>
                <a:hlinkClick r:id="rId6"/>
              </a:rPr>
              <a:t>Network Science </a:t>
            </a:r>
            <a:r>
              <a:rPr lang="en-AU" sz="1800" dirty="0">
                <a:solidFill>
                  <a:srgbClr val="000000"/>
                </a:solidFill>
              </a:rPr>
              <a:t>by Albert-László </a:t>
            </a:r>
            <a:r>
              <a:rPr lang="en-AU" sz="1800" dirty="0" err="1">
                <a:solidFill>
                  <a:srgbClr val="000000"/>
                </a:solidFill>
              </a:rPr>
              <a:t>Barabási</a:t>
            </a:r>
            <a:endParaRPr lang="en-AU" sz="1800" b="1" dirty="0"/>
          </a:p>
          <a:p>
            <a:endParaRPr lang="en-US" dirty="0"/>
          </a:p>
        </p:txBody>
      </p:sp>
      <p:sp>
        <p:nvSpPr>
          <p:cNvPr id="4" name="Slide Number Placeholder 3">
            <a:extLst>
              <a:ext uri="{FF2B5EF4-FFF2-40B4-BE49-F238E27FC236}">
                <a16:creationId xmlns:a16="http://schemas.microsoft.com/office/drawing/2014/main" id="{FF3A3D5C-09C9-123C-AE49-54F2A6A2C8F4}"/>
              </a:ext>
            </a:extLst>
          </p:cNvPr>
          <p:cNvSpPr>
            <a:spLocks noGrp="1"/>
          </p:cNvSpPr>
          <p:nvPr>
            <p:ph type="sldNum" sz="quarter" idx="12"/>
          </p:nvPr>
        </p:nvSpPr>
        <p:spPr>
          <a:xfrm>
            <a:off x="4724400" y="6356350"/>
            <a:ext cx="2743200" cy="365125"/>
          </a:xfrm>
        </p:spPr>
        <p:txBody>
          <a:bodyPr/>
          <a:lstStyle/>
          <a:p>
            <a:fld id="{009375D7-070A-4959-9224-FB5E66F2B1B3}" type="slidenum">
              <a:rPr lang="en-AU" smtClean="0"/>
              <a:pPr/>
              <a:t>8</a:t>
            </a:fld>
            <a:endParaRPr lang="en-AU" dirty="0"/>
          </a:p>
        </p:txBody>
      </p:sp>
    </p:spTree>
    <p:extLst>
      <p:ext uri="{BB962C8B-B14F-4D97-AF65-F5344CB8AC3E}">
        <p14:creationId xmlns:p14="http://schemas.microsoft.com/office/powerpoint/2010/main" val="2715220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CDB0-C669-8B3A-39C7-02254267ECB6}"/>
              </a:ext>
            </a:extLst>
          </p:cNvPr>
          <p:cNvSpPr>
            <a:spLocks noGrp="1"/>
          </p:cNvSpPr>
          <p:nvPr>
            <p:ph type="title"/>
          </p:nvPr>
        </p:nvSpPr>
        <p:spPr/>
        <p:txBody>
          <a:bodyPr/>
          <a:lstStyle/>
          <a:p>
            <a:r>
              <a:rPr lang="en-US" dirty="0"/>
              <a:t>Assignments</a:t>
            </a:r>
          </a:p>
        </p:txBody>
      </p:sp>
      <p:sp>
        <p:nvSpPr>
          <p:cNvPr id="3" name="Content Placeholder 2">
            <a:extLst>
              <a:ext uri="{FF2B5EF4-FFF2-40B4-BE49-F238E27FC236}">
                <a16:creationId xmlns:a16="http://schemas.microsoft.com/office/drawing/2014/main" id="{5F06C046-06E9-5708-D407-049CB09E2368}"/>
              </a:ext>
            </a:extLst>
          </p:cNvPr>
          <p:cNvSpPr>
            <a:spLocks noGrp="1"/>
          </p:cNvSpPr>
          <p:nvPr>
            <p:ph idx="1"/>
          </p:nvPr>
        </p:nvSpPr>
        <p:spPr/>
        <p:txBody>
          <a:bodyPr>
            <a:noAutofit/>
          </a:bodyPr>
          <a:lstStyle/>
          <a:p>
            <a:pPr>
              <a:lnSpc>
                <a:spcPct val="170000"/>
              </a:lnSpc>
            </a:pPr>
            <a:r>
              <a:rPr lang="en-AU" sz="2000" dirty="0"/>
              <a:t>Two assignments are done individually.</a:t>
            </a:r>
          </a:p>
          <a:p>
            <a:pPr marL="342900" indent="-342900">
              <a:lnSpc>
                <a:spcPct val="100000"/>
              </a:lnSpc>
              <a:buFont typeface="Wingdings" pitchFamily="2" charset="2"/>
              <a:buChar char="§"/>
            </a:pPr>
            <a:r>
              <a:rPr lang="en-AU" sz="1800" dirty="0"/>
              <a:t>Submitted via </a:t>
            </a:r>
            <a:r>
              <a:rPr lang="en-AU" sz="1800" b="1" dirty="0"/>
              <a:t>Moodle</a:t>
            </a:r>
          </a:p>
          <a:p>
            <a:pPr marL="342900" indent="-342900">
              <a:lnSpc>
                <a:spcPct val="100000"/>
              </a:lnSpc>
              <a:buFont typeface="Wingdings" pitchFamily="2" charset="2"/>
              <a:buChar char="§"/>
            </a:pPr>
            <a:r>
              <a:rPr lang="en-AU" sz="1800" dirty="0"/>
              <a:t>Plagiarism-checked (copying solutions =&gt; 0 mark for the assignment)</a:t>
            </a:r>
            <a:endParaRPr lang="en-AU" sz="2000" dirty="0">
              <a:solidFill>
                <a:srgbClr val="FF0000"/>
              </a:solidFill>
            </a:endParaRPr>
          </a:p>
          <a:p>
            <a:pPr>
              <a:lnSpc>
                <a:spcPct val="170000"/>
              </a:lnSpc>
            </a:pPr>
            <a:r>
              <a:rPr lang="en-AU" sz="2000" dirty="0"/>
              <a:t>Assignments (25%):</a:t>
            </a:r>
          </a:p>
          <a:p>
            <a:pPr lvl="1">
              <a:lnSpc>
                <a:spcPct val="170000"/>
              </a:lnSpc>
              <a:buFont typeface="Wingdings" pitchFamily="2" charset="2"/>
              <a:buChar char="§"/>
            </a:pPr>
            <a:r>
              <a:rPr lang="en-AU" sz="1800" dirty="0"/>
              <a:t>Ass 1: Graph Traversal; Reachability/Path Queries (15%) (</a:t>
            </a:r>
            <a:r>
              <a:rPr lang="en-AU" sz="1800" dirty="0">
                <a:solidFill>
                  <a:schemeClr val="accent2">
                    <a:lumMod val="50000"/>
                  </a:schemeClr>
                </a:solidFill>
              </a:rPr>
              <a:t>week 2-4</a:t>
            </a:r>
            <a:r>
              <a:rPr lang="en-AU" sz="1800" dirty="0"/>
              <a:t>)</a:t>
            </a:r>
          </a:p>
          <a:p>
            <a:pPr lvl="1">
              <a:lnSpc>
                <a:spcPct val="170000"/>
              </a:lnSpc>
              <a:buFont typeface="Wingdings" pitchFamily="2" charset="2"/>
              <a:buChar char="§"/>
            </a:pPr>
            <a:r>
              <a:rPr lang="en-AU" sz="1800" dirty="0"/>
              <a:t>Ass 2: Graph Neural Networks </a:t>
            </a:r>
            <a:r>
              <a:rPr lang="en-AU" altLang="zh-CN" sz="1800" dirty="0"/>
              <a:t>(10%) (</a:t>
            </a:r>
            <a:r>
              <a:rPr lang="en-AU" altLang="zh-CN" sz="1800" dirty="0">
                <a:solidFill>
                  <a:schemeClr val="accent2">
                    <a:lumMod val="50000"/>
                  </a:schemeClr>
                </a:solidFill>
              </a:rPr>
              <a:t>week 9-10</a:t>
            </a:r>
            <a:r>
              <a:rPr lang="en-AU" altLang="zh-CN" sz="1800" dirty="0"/>
              <a:t>)</a:t>
            </a:r>
          </a:p>
        </p:txBody>
      </p:sp>
      <p:sp>
        <p:nvSpPr>
          <p:cNvPr id="4" name="Slide Number Placeholder 3">
            <a:extLst>
              <a:ext uri="{FF2B5EF4-FFF2-40B4-BE49-F238E27FC236}">
                <a16:creationId xmlns:a16="http://schemas.microsoft.com/office/drawing/2014/main" id="{ACC52DA5-BF88-E78E-8A05-D960349745F1}"/>
              </a:ext>
            </a:extLst>
          </p:cNvPr>
          <p:cNvSpPr>
            <a:spLocks noGrp="1"/>
          </p:cNvSpPr>
          <p:nvPr>
            <p:ph type="sldNum" sz="quarter" idx="12"/>
          </p:nvPr>
        </p:nvSpPr>
        <p:spPr>
          <a:xfrm>
            <a:off x="4724400" y="6356350"/>
            <a:ext cx="2743200" cy="365125"/>
          </a:xfrm>
        </p:spPr>
        <p:txBody>
          <a:bodyPr/>
          <a:lstStyle/>
          <a:p>
            <a:fld id="{009375D7-070A-4959-9224-FB5E66F2B1B3}" type="slidenum">
              <a:rPr lang="en-AU" smtClean="0"/>
              <a:pPr/>
              <a:t>9</a:t>
            </a:fld>
            <a:endParaRPr lang="en-AU" dirty="0"/>
          </a:p>
        </p:txBody>
      </p:sp>
    </p:spTree>
    <p:extLst>
      <p:ext uri="{BB962C8B-B14F-4D97-AF65-F5344CB8AC3E}">
        <p14:creationId xmlns:p14="http://schemas.microsoft.com/office/powerpoint/2010/main" val="2137478494"/>
      </p:ext>
    </p:extLst>
  </p:cSld>
  <p:clrMapOvr>
    <a:masterClrMapping/>
  </p:clrMapOvr>
</p:sld>
</file>

<file path=ppt/theme/theme1.xml><?xml version="1.0" encoding="utf-8"?>
<a:theme xmlns:a="http://schemas.openxmlformats.org/drawingml/2006/main" name="Office Theme">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AF6346C-F122-D342-8893-E640F6F9BAE5}" vid="{BC75AE98-37FA-A545-9B0D-9FAFF0DFFF4F}"/>
    </a:ext>
  </a:extLst>
</a:theme>
</file>

<file path=ppt/theme/theme2.xml><?xml version="1.0" encoding="utf-8"?>
<a:theme xmlns:a="http://schemas.openxmlformats.org/drawingml/2006/main" name="1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AF6346C-F122-D342-8893-E640F6F9BAE5}" vid="{F1609FBF-3F0B-1F43-B464-26C0EBD994F8}"/>
    </a:ext>
  </a:extLst>
</a:theme>
</file>

<file path=ppt/theme/theme3.xml><?xml version="1.0" encoding="utf-8"?>
<a:theme xmlns:a="http://schemas.openxmlformats.org/drawingml/2006/main" name="2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AF6346C-F122-D342-8893-E640F6F9BAE5}" vid="{835946F9-D9FF-5940-85E6-708DEF3592A6}"/>
    </a:ext>
  </a:extLst>
</a:theme>
</file>

<file path=ppt/theme/theme4.xml><?xml version="1.0" encoding="utf-8"?>
<a:theme xmlns:a="http://schemas.openxmlformats.org/drawingml/2006/main" name="3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AF6346C-F122-D342-8893-E640F6F9BAE5}" vid="{835946F9-D9FF-5940-85E6-708DEF3592A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1355</TotalTime>
  <Words>5333</Words>
  <Application>Microsoft Office PowerPoint</Application>
  <PresentationFormat>Widescreen</PresentationFormat>
  <Paragraphs>972</Paragraphs>
  <Slides>71</Slides>
  <Notes>27</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71</vt:i4>
      </vt:variant>
    </vt:vector>
  </HeadingPairs>
  <TitlesOfParts>
    <vt:vector size="90" baseType="lpstr">
      <vt:lpstr>ArialMT</vt:lpstr>
      <vt:lpstr>Clancy</vt:lpstr>
      <vt:lpstr>Clancy Bold</vt:lpstr>
      <vt:lpstr>Arial</vt:lpstr>
      <vt:lpstr>Calibri</vt:lpstr>
      <vt:lpstr>Comic Sans MS</vt:lpstr>
      <vt:lpstr>Consolas</vt:lpstr>
      <vt:lpstr>Corbel</vt:lpstr>
      <vt:lpstr>Georgia</vt:lpstr>
      <vt:lpstr>Roboto</vt:lpstr>
      <vt:lpstr>Rubik</vt:lpstr>
      <vt:lpstr>Symbol</vt:lpstr>
      <vt:lpstr>Times New Roman</vt:lpstr>
      <vt:lpstr>Wingdings</vt:lpstr>
      <vt:lpstr>Wingdings 2</vt:lpstr>
      <vt:lpstr>Office Theme</vt:lpstr>
      <vt:lpstr>1_Custom Design</vt:lpstr>
      <vt:lpstr>2_Custom Design</vt:lpstr>
      <vt:lpstr>3_Custom Design</vt:lpstr>
      <vt:lpstr>PowerPoint Presentation</vt:lpstr>
      <vt:lpstr>PowerPoint Presentation</vt:lpstr>
      <vt:lpstr>Course Information</vt:lpstr>
      <vt:lpstr>Course Information (cont)</vt:lpstr>
      <vt:lpstr>Teaching/Learning</vt:lpstr>
      <vt:lpstr>Syllabus Overview</vt:lpstr>
      <vt:lpstr>Your Background</vt:lpstr>
      <vt:lpstr>Textbook</vt:lpstr>
      <vt:lpstr>Assignments</vt:lpstr>
      <vt:lpstr>Project</vt:lpstr>
      <vt:lpstr>Exam and Marks</vt:lpstr>
      <vt:lpstr>Supplementary Exam Policy</vt:lpstr>
      <vt:lpstr>Beyond the course</vt:lpstr>
      <vt:lpstr>Outline</vt:lpstr>
      <vt:lpstr>Why Graphs?</vt:lpstr>
      <vt:lpstr>PowerPoint Presentation</vt:lpstr>
      <vt:lpstr>Network / Graph</vt:lpstr>
      <vt:lpstr>Types of Networks and Graphs</vt:lpstr>
      <vt:lpstr>Types of Networks and Graphs (cont)</vt:lpstr>
      <vt:lpstr>Many Types of Data are Graphs (1)</vt:lpstr>
      <vt:lpstr>Many Types of Data are Graphs (2)</vt:lpstr>
      <vt:lpstr>Why we study networks/graphs ?</vt:lpstr>
      <vt:lpstr>Social Networks – Facebook ego-network</vt:lpstr>
      <vt:lpstr>Social Networks – Facebook (location based visualization in 2011) </vt:lpstr>
      <vt:lpstr>Social Networks – Location Based Social Network (LBSN)</vt:lpstr>
      <vt:lpstr>Social Networks – Citation Network</vt:lpstr>
      <vt:lpstr>Information Networks – WWW</vt:lpstr>
      <vt:lpstr>Characterization of graphs</vt:lpstr>
      <vt:lpstr>Components</vt:lpstr>
      <vt:lpstr>Graphs: A Common Language</vt:lpstr>
      <vt:lpstr>Choosing a Proper Representation</vt:lpstr>
      <vt:lpstr>Ho do you define a graph?</vt:lpstr>
      <vt:lpstr>Quick quiz</vt:lpstr>
      <vt:lpstr>Directed vs Undirected</vt:lpstr>
      <vt:lpstr>PowerPoint Presentation</vt:lpstr>
      <vt:lpstr>Characterization</vt:lpstr>
      <vt:lpstr>Bipartite Graph</vt:lpstr>
      <vt:lpstr>Folded/Projected Bipartite Graphs</vt:lpstr>
      <vt:lpstr>How to store a graph</vt:lpstr>
      <vt:lpstr>Representing Graphs: Adjacency Matrix</vt:lpstr>
      <vt:lpstr>Adjacency Matrix (cont)</vt:lpstr>
      <vt:lpstr>PowerPoint Presentation</vt:lpstr>
      <vt:lpstr>Real Adjacency Matrices are sparse</vt:lpstr>
      <vt:lpstr>Representing Graphs: Adjacency list</vt:lpstr>
      <vt:lpstr>Adjacency list (cont)</vt:lpstr>
      <vt:lpstr>Quick quiz</vt:lpstr>
      <vt:lpstr>Quick quiz</vt:lpstr>
      <vt:lpstr>Quick quiz</vt:lpstr>
      <vt:lpstr>Representing Graphs: CSR</vt:lpstr>
      <vt:lpstr>Representing Graphs: CSR</vt:lpstr>
      <vt:lpstr>CSR VS Adjacency List</vt:lpstr>
      <vt:lpstr>CSR VS Adjacency List (cont)</vt:lpstr>
      <vt:lpstr>A quick summary for graph storage</vt:lpstr>
      <vt:lpstr>Node and edge attributes</vt:lpstr>
      <vt:lpstr>More Types of Graphs</vt:lpstr>
      <vt:lpstr>Connectivity of Undirected Graphs</vt:lpstr>
      <vt:lpstr>Connectivity: Example</vt:lpstr>
      <vt:lpstr>Connectivity of Directed Graphs</vt:lpstr>
      <vt:lpstr>Connectivity of Directed Graphs</vt:lpstr>
      <vt:lpstr>Analyzing Graphs </vt:lpstr>
      <vt:lpstr>Searching</vt:lpstr>
      <vt:lpstr>Ranking</vt:lpstr>
      <vt:lpstr>Finding Communities</vt:lpstr>
      <vt:lpstr>Network Dynamic Analysis</vt:lpstr>
      <vt:lpstr>Applications of Graphs </vt:lpstr>
      <vt:lpstr>Web search</vt:lpstr>
      <vt:lpstr>Web search</vt:lpstr>
      <vt:lpstr>Social search</vt:lpstr>
      <vt:lpstr>Recommendation</vt:lpstr>
      <vt:lpstr>PowerPoint Presentation</vt:lpstr>
      <vt:lpstr>Learning outcomes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Dong Wen</dc:creator>
  <cp:lastModifiedBy>Dong Wen</cp:lastModifiedBy>
  <cp:revision>157</cp:revision>
  <dcterms:created xsi:type="dcterms:W3CDTF">2022-05-23T06:15:00Z</dcterms:created>
  <dcterms:modified xsi:type="dcterms:W3CDTF">2022-05-30T04:16:13Z</dcterms:modified>
</cp:coreProperties>
</file>